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68" r:id="rId4"/>
    <p:sldMasterId id="2147483873" r:id="rId5"/>
    <p:sldMasterId id="2147483714" r:id="rId6"/>
  </p:sldMasterIdLst>
  <p:notesMasterIdLst>
    <p:notesMasterId r:id="rId21"/>
  </p:notesMasterIdLst>
  <p:sldIdLst>
    <p:sldId id="2174" r:id="rId7"/>
    <p:sldId id="393" r:id="rId8"/>
    <p:sldId id="394" r:id="rId9"/>
    <p:sldId id="2178" r:id="rId10"/>
    <p:sldId id="396" r:id="rId11"/>
    <p:sldId id="397" r:id="rId12"/>
    <p:sldId id="398" r:id="rId13"/>
    <p:sldId id="399" r:id="rId14"/>
    <p:sldId id="400" r:id="rId15"/>
    <p:sldId id="2175" r:id="rId16"/>
    <p:sldId id="401" r:id="rId17"/>
    <p:sldId id="2181" r:id="rId18"/>
    <p:sldId id="516" r:id="rId19"/>
    <p:sldId id="2192" r:id="rId20"/>
  </p:sldIdLst>
  <p:sldSz cx="12192000" cy="6858000"/>
  <p:notesSz cx="6858000" cy="9144000"/>
  <p:embeddedFontLst>
    <p:embeddedFont>
      <p:font typeface="Oslo Sans Office" panose="020B0604020202020204" charset="0"/>
      <p:regular r:id="rId22"/>
      <p:bold r:id="rId23"/>
      <p:italic r:id="rId24"/>
      <p:boldItalic r:id="rId25"/>
    </p:embeddedFont>
    <p:embeddedFont>
      <p:font typeface="Oslo Sans Office regular" panose="020B0604020202020204" charset="0"/>
      <p:regular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174"/>
            <p14:sldId id="393"/>
            <p14:sldId id="394"/>
          </p14:sldIdLst>
        </p14:section>
        <p14:section name="Introduksjon til anbefalingen" id="{50D57ADA-BC64-41C3-A19D-7E3133369C4D}">
          <p14:sldIdLst>
            <p14:sldId id="2178"/>
          </p14:sldIdLst>
        </p14:section>
        <p14:section name="Muntlige ferdigheter" id="{55C7CE5B-F137-4BB0-BD2E-F2E67A043D08}">
          <p14:sldIdLst>
            <p14:sldId id="396"/>
            <p14:sldId id="397"/>
            <p14:sldId id="398"/>
          </p14:sldIdLst>
        </p14:section>
        <p14:section name="Se filmen&quot;Å bruke språket aktivt - lydopptak og filmklipp" id="{855FF7F3-A166-427D-88D5-C5599952B22A}">
          <p14:sldIdLst>
            <p14:sldId id="399"/>
            <p14:sldId id="400"/>
            <p14:sldId id="2175"/>
          </p14:sldIdLst>
        </p14:section>
        <p14:section name="Les anbefalingen" id="{550A2E5B-9C3D-46AD-842B-9AD08DC33ECF}">
          <p14:sldIdLst>
            <p14:sldId id="401"/>
          </p14:sldIdLst>
        </p14:section>
        <p14:section name="Oppgave" id="{29349B11-F5AC-4414-ACCF-43620CAC5B97}">
          <p14:sldIdLst>
            <p14:sldId id="2181"/>
            <p14:sldId id="516"/>
          </p14:sldIdLst>
        </p14:section>
        <p14:section name="Forslag til neste økt" id="{B1E0E770-C5FC-4844-833F-62E87DE1CF1D}">
          <p14:sldIdLst>
            <p14:sldId id="21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6C9"/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7173E-4896-4731-8D20-85C055DDB43D}" v="2" dt="2025-10-16T11:56:5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447" autoAdjust="0"/>
  </p:normalViewPr>
  <p:slideViewPr>
    <p:cSldViewPr snapToGrid="0">
      <p:cViewPr varScale="1">
        <p:scale>
          <a:sx n="38" d="100"/>
          <a:sy n="38" d="100"/>
        </p:scale>
        <p:origin x="195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the Bruvik" userId="bd6769a9-fac6-4a68-86be-9d1b7e8592a7" providerId="ADAL" clId="{7C9B72D9-0EF8-4B8C-9954-8410C0AE1484}"/>
    <pc:docChg chg="modSld">
      <pc:chgData name="Merethe Bruvik" userId="bd6769a9-fac6-4a68-86be-9d1b7e8592a7" providerId="ADAL" clId="{7C9B72D9-0EF8-4B8C-9954-8410C0AE1484}" dt="2025-10-16T06:31:59.989" v="44" actId="20577"/>
      <pc:docMkLst>
        <pc:docMk/>
      </pc:docMkLst>
      <pc:sldChg chg="modNotesTx">
        <pc:chgData name="Merethe Bruvik" userId="bd6769a9-fac6-4a68-86be-9d1b7e8592a7" providerId="ADAL" clId="{7C9B72D9-0EF8-4B8C-9954-8410C0AE1484}" dt="2025-10-16T06:31:59.989" v="44" actId="20577"/>
        <pc:sldMkLst>
          <pc:docMk/>
          <pc:sldMk cId="3112258655" sldId="400"/>
        </pc:sldMkLst>
      </pc:sldChg>
    </pc:docChg>
  </pc:docChgLst>
  <pc:docChgLst>
    <pc:chgData name="Annette Aarflot" userId="d6f4b198-bc49-4b91-8bbb-86ff4d17f914" providerId="ADAL" clId="{9B97173E-4896-4731-8D20-85C055DDB43D}"/>
    <pc:docChg chg="modSld">
      <pc:chgData name="Annette Aarflot" userId="d6f4b198-bc49-4b91-8bbb-86ff4d17f914" providerId="ADAL" clId="{9B97173E-4896-4731-8D20-85C055DDB43D}" dt="2025-10-16T12:11:54.054" v="495" actId="20577"/>
      <pc:docMkLst>
        <pc:docMk/>
      </pc:docMkLst>
      <pc:sldChg chg="modSp mod">
        <pc:chgData name="Annette Aarflot" userId="d6f4b198-bc49-4b91-8bbb-86ff4d17f914" providerId="ADAL" clId="{9B97173E-4896-4731-8D20-85C055DDB43D}" dt="2025-10-16T11:56:17.690" v="5" actId="14100"/>
        <pc:sldMkLst>
          <pc:docMk/>
          <pc:sldMk cId="433434102" sldId="393"/>
        </pc:sldMkLst>
        <pc:spChg chg="mod">
          <ac:chgData name="Annette Aarflot" userId="d6f4b198-bc49-4b91-8bbb-86ff4d17f914" providerId="ADAL" clId="{9B97173E-4896-4731-8D20-85C055DDB43D}" dt="2025-10-16T11:56:13.015" v="4" actId="1076"/>
          <ac:spMkLst>
            <pc:docMk/>
            <pc:sldMk cId="433434102" sldId="393"/>
            <ac:spMk id="2" creationId="{42A96A5F-5FDB-F9F7-ABE9-6A91A893FFAC}"/>
          </ac:spMkLst>
        </pc:spChg>
        <pc:spChg chg="mod">
          <ac:chgData name="Annette Aarflot" userId="d6f4b198-bc49-4b91-8bbb-86ff4d17f914" providerId="ADAL" clId="{9B97173E-4896-4731-8D20-85C055DDB43D}" dt="2025-10-16T11:56:17.690" v="5" actId="14100"/>
          <ac:spMkLst>
            <pc:docMk/>
            <pc:sldMk cId="433434102" sldId="393"/>
            <ac:spMk id="3" creationId="{1CBA0D96-76CC-8E27-CF20-2AC0EAC3843A}"/>
          </ac:spMkLst>
        </pc:spChg>
      </pc:sldChg>
      <pc:sldChg chg="modNotesTx">
        <pc:chgData name="Annette Aarflot" userId="d6f4b198-bc49-4b91-8bbb-86ff4d17f914" providerId="ADAL" clId="{9B97173E-4896-4731-8D20-85C055DDB43D}" dt="2025-10-16T11:57:34.027" v="20" actId="20577"/>
        <pc:sldMkLst>
          <pc:docMk/>
          <pc:sldMk cId="3546269766" sldId="396"/>
        </pc:sldMkLst>
      </pc:sldChg>
      <pc:sldChg chg="modNotesTx">
        <pc:chgData name="Annette Aarflot" userId="d6f4b198-bc49-4b91-8bbb-86ff4d17f914" providerId="ADAL" clId="{9B97173E-4896-4731-8D20-85C055DDB43D}" dt="2025-10-16T11:58:10.771" v="68" actId="20577"/>
        <pc:sldMkLst>
          <pc:docMk/>
          <pc:sldMk cId="2330888019" sldId="397"/>
        </pc:sldMkLst>
      </pc:sldChg>
      <pc:sldChg chg="modSp mod modNotesTx">
        <pc:chgData name="Annette Aarflot" userId="d6f4b198-bc49-4b91-8bbb-86ff4d17f914" providerId="ADAL" clId="{9B97173E-4896-4731-8D20-85C055DDB43D}" dt="2025-10-16T12:02:41.228" v="224" actId="20577"/>
        <pc:sldMkLst>
          <pc:docMk/>
          <pc:sldMk cId="2399761457" sldId="398"/>
        </pc:sldMkLst>
        <pc:spChg chg="mod">
          <ac:chgData name="Annette Aarflot" userId="d6f4b198-bc49-4b91-8bbb-86ff4d17f914" providerId="ADAL" clId="{9B97173E-4896-4731-8D20-85C055DDB43D}" dt="2025-10-16T12:02:29.077" v="215" actId="20577"/>
          <ac:spMkLst>
            <pc:docMk/>
            <pc:sldMk cId="2399761457" sldId="398"/>
            <ac:spMk id="3" creationId="{3F5683ED-C518-C567-0A31-7E02C031E3F2}"/>
          </ac:spMkLst>
        </pc:spChg>
      </pc:sldChg>
      <pc:sldChg chg="modSp mod modNotesTx">
        <pc:chgData name="Annette Aarflot" userId="d6f4b198-bc49-4b91-8bbb-86ff4d17f914" providerId="ADAL" clId="{9B97173E-4896-4731-8D20-85C055DDB43D}" dt="2025-10-16T12:03:50.943" v="270" actId="20577"/>
        <pc:sldMkLst>
          <pc:docMk/>
          <pc:sldMk cId="1007023526" sldId="399"/>
        </pc:sldMkLst>
        <pc:spChg chg="mod">
          <ac:chgData name="Annette Aarflot" userId="d6f4b198-bc49-4b91-8bbb-86ff4d17f914" providerId="ADAL" clId="{9B97173E-4896-4731-8D20-85C055DDB43D}" dt="2025-10-16T12:03:43.376" v="251" actId="20577"/>
          <ac:spMkLst>
            <pc:docMk/>
            <pc:sldMk cId="1007023526" sldId="399"/>
            <ac:spMk id="3" creationId="{2BBBB503-7C3B-07F5-BD31-C978CEF36F17}"/>
          </ac:spMkLst>
        </pc:spChg>
        <pc:spChg chg="mod">
          <ac:chgData name="Annette Aarflot" userId="d6f4b198-bc49-4b91-8bbb-86ff4d17f914" providerId="ADAL" clId="{9B97173E-4896-4731-8D20-85C055DDB43D}" dt="2025-10-16T12:03:37.883" v="249" actId="20577"/>
          <ac:spMkLst>
            <pc:docMk/>
            <pc:sldMk cId="1007023526" sldId="399"/>
            <ac:spMk id="6" creationId="{F28D4151-5992-8748-B3DD-1D767EE25EE9}"/>
          </ac:spMkLst>
        </pc:spChg>
      </pc:sldChg>
      <pc:sldChg chg="modNotesTx">
        <pc:chgData name="Annette Aarflot" userId="d6f4b198-bc49-4b91-8bbb-86ff4d17f914" providerId="ADAL" clId="{9B97173E-4896-4731-8D20-85C055DDB43D}" dt="2025-10-16T12:07:18.618" v="273" actId="20577"/>
        <pc:sldMkLst>
          <pc:docMk/>
          <pc:sldMk cId="3112258655" sldId="400"/>
        </pc:sldMkLst>
      </pc:sldChg>
      <pc:sldChg chg="modNotesTx">
        <pc:chgData name="Annette Aarflot" userId="d6f4b198-bc49-4b91-8bbb-86ff4d17f914" providerId="ADAL" clId="{9B97173E-4896-4731-8D20-85C055DDB43D}" dt="2025-10-16T12:09:18.888" v="379" actId="20577"/>
        <pc:sldMkLst>
          <pc:docMk/>
          <pc:sldMk cId="2823582671" sldId="401"/>
        </pc:sldMkLst>
      </pc:sldChg>
      <pc:sldChg chg="modSp mod modNotesTx">
        <pc:chgData name="Annette Aarflot" userId="d6f4b198-bc49-4b91-8bbb-86ff4d17f914" providerId="ADAL" clId="{9B97173E-4896-4731-8D20-85C055DDB43D}" dt="2025-10-16T12:11:54.054" v="495" actId="20577"/>
        <pc:sldMkLst>
          <pc:docMk/>
          <pc:sldMk cId="314599483" sldId="516"/>
        </pc:sldMkLst>
        <pc:spChg chg="mod">
          <ac:chgData name="Annette Aarflot" userId="d6f4b198-bc49-4b91-8bbb-86ff4d17f914" providerId="ADAL" clId="{9B97173E-4896-4731-8D20-85C055DDB43D}" dt="2025-10-16T12:10:51.985" v="493" actId="20577"/>
          <ac:spMkLst>
            <pc:docMk/>
            <pc:sldMk cId="314599483" sldId="516"/>
            <ac:spMk id="6" creationId="{552B54BA-1DA9-6513-747F-329855DE9565}"/>
          </ac:spMkLst>
        </pc:spChg>
      </pc:sldChg>
      <pc:sldChg chg="modNotesTx">
        <pc:chgData name="Annette Aarflot" userId="d6f4b198-bc49-4b91-8bbb-86ff4d17f914" providerId="ADAL" clId="{9B97173E-4896-4731-8D20-85C055DDB43D}" dt="2025-10-16T12:08:15.872" v="369" actId="20577"/>
        <pc:sldMkLst>
          <pc:docMk/>
          <pc:sldMk cId="1112538198" sldId="21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3709B-F133-4884-AECE-239171CB3F1E}" type="doc">
      <dgm:prSet loTypeId="urn:microsoft.com/office/officeart/2005/8/layout/radial1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21D5A741-BF09-4588-A20E-A3E99665DEEF}">
      <dgm:prSet phldrT="[Tekst]"/>
      <dgm:spPr>
        <a:solidFill>
          <a:srgbClr val="C7F6C9"/>
        </a:solidFill>
      </dgm:spPr>
      <dgm:t>
        <a:bodyPr/>
        <a:lstStyle/>
        <a:p>
          <a:r>
            <a:rPr lang="nb-NO" b="0">
              <a:solidFill>
                <a:schemeClr val="tx1"/>
              </a:solidFill>
              <a:effectLst/>
            </a:rPr>
            <a:t>Muntlige ferdigheter </a:t>
          </a:r>
        </a:p>
      </dgm:t>
    </dgm:pt>
    <dgm:pt modelId="{624A30C0-DF2A-426E-A1C2-F2BF65B71E96}" type="parTrans" cxnId="{008C833E-D60F-48D2-934C-69BC5A734CB7}">
      <dgm:prSet/>
      <dgm:spPr/>
      <dgm:t>
        <a:bodyPr/>
        <a:lstStyle/>
        <a:p>
          <a:endParaRPr lang="nb-NO">
            <a:effectLst/>
          </a:endParaRPr>
        </a:p>
      </dgm:t>
    </dgm:pt>
    <dgm:pt modelId="{C65B90B3-23F9-48D1-B299-FA38322E7518}" type="sibTrans" cxnId="{008C833E-D60F-48D2-934C-69BC5A734CB7}">
      <dgm:prSet/>
      <dgm:spPr/>
      <dgm:t>
        <a:bodyPr/>
        <a:lstStyle/>
        <a:p>
          <a:endParaRPr lang="nb-NO">
            <a:effectLst/>
          </a:endParaRPr>
        </a:p>
      </dgm:t>
    </dgm:pt>
    <dgm:pt modelId="{D6C45D3C-C47C-41B7-9942-276F933BF4FE}">
      <dgm:prSet phldrT="[Tekst]"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Beskrive</a:t>
          </a:r>
        </a:p>
      </dgm:t>
    </dgm:pt>
    <dgm:pt modelId="{56494BCF-2794-42E0-9C06-EF59D1E9596E}" type="parTrans" cxnId="{EBD58F64-5CAB-4777-8B55-435CE516D166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499F090C-E6C4-454E-AB82-70C804D30D47}" type="sibTrans" cxnId="{EBD58F64-5CAB-4777-8B55-435CE516D166}">
      <dgm:prSet/>
      <dgm:spPr/>
      <dgm:t>
        <a:bodyPr/>
        <a:lstStyle/>
        <a:p>
          <a:endParaRPr lang="nb-NO">
            <a:effectLst/>
          </a:endParaRPr>
        </a:p>
      </dgm:t>
    </dgm:pt>
    <dgm:pt modelId="{93293BA7-98DE-4917-8D86-E2D19141A2B6}">
      <dgm:prSet phldrT="[Tekst]"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Utvikle forslag</a:t>
          </a:r>
        </a:p>
      </dgm:t>
    </dgm:pt>
    <dgm:pt modelId="{A18BCF40-5175-43EB-B0A8-E9914D75661E}" type="parTrans" cxnId="{E0E96473-BA5D-4576-A1E1-32599917680E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46D683E3-0AF5-49EE-8E46-624B99049C00}" type="sibTrans" cxnId="{E0E96473-BA5D-4576-A1E1-32599917680E}">
      <dgm:prSet/>
      <dgm:spPr/>
      <dgm:t>
        <a:bodyPr/>
        <a:lstStyle/>
        <a:p>
          <a:endParaRPr lang="nb-NO">
            <a:effectLst/>
          </a:endParaRPr>
        </a:p>
      </dgm:t>
    </dgm:pt>
    <dgm:pt modelId="{704D156C-2A77-4F36-A43E-304D2CD51C3C}">
      <dgm:prSet phldrT="[Tekst]" custT="1"/>
      <dgm:spPr>
        <a:solidFill>
          <a:srgbClr val="C7F6C9"/>
        </a:solidFill>
      </dgm:spPr>
      <dgm:t>
        <a:bodyPr/>
        <a:lstStyle/>
        <a:p>
          <a:r>
            <a:rPr lang="nb-NO" sz="1400" b="0">
              <a:solidFill>
                <a:schemeClr val="tx1"/>
              </a:solidFill>
              <a:effectLst/>
            </a:rPr>
            <a:t>Presentere</a:t>
          </a:r>
        </a:p>
      </dgm:t>
    </dgm:pt>
    <dgm:pt modelId="{C6CFE56E-C538-46F2-AC52-B968560EC75C}" type="parTrans" cxnId="{E7E4C843-00C2-4554-B5CA-E0593F50AB14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77A5F375-3506-4CFA-808F-46314251BADA}" type="sibTrans" cxnId="{E7E4C843-00C2-4554-B5CA-E0593F50AB14}">
      <dgm:prSet/>
      <dgm:spPr/>
      <dgm:t>
        <a:bodyPr/>
        <a:lstStyle/>
        <a:p>
          <a:endParaRPr lang="nb-NO">
            <a:effectLst/>
          </a:endParaRPr>
        </a:p>
      </dgm:t>
    </dgm:pt>
    <dgm:pt modelId="{AB8F0AEB-68E8-4FFC-81B4-FF55CE016659}">
      <dgm:prSet phldrT="[Tekst]"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Formidle</a:t>
          </a:r>
        </a:p>
      </dgm:t>
    </dgm:pt>
    <dgm:pt modelId="{7CA62877-43F7-4C88-83BF-57D2A5F31FAA}" type="parTrans" cxnId="{7CB594A4-5DA4-43A6-9C21-76C0BAF1BEE5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44C82299-6A2D-4744-9377-D0B5651706C7}" type="sibTrans" cxnId="{7CB594A4-5DA4-43A6-9C21-76C0BAF1BEE5}">
      <dgm:prSet/>
      <dgm:spPr/>
      <dgm:t>
        <a:bodyPr/>
        <a:lstStyle/>
        <a:p>
          <a:endParaRPr lang="nb-NO">
            <a:effectLst/>
          </a:endParaRPr>
        </a:p>
      </dgm:t>
    </dgm:pt>
    <dgm:pt modelId="{8315E641-8914-44E1-A05A-7D79D99BFA4E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Samtale om</a:t>
          </a:r>
        </a:p>
      </dgm:t>
    </dgm:pt>
    <dgm:pt modelId="{C9511266-C420-432C-95A6-3C46012F33E5}" type="parTrans" cxnId="{B4CBC164-B9AB-4FE4-827D-1A96A6467D4A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8DBC989D-1B4E-4956-A4EF-39DF3A9C45E6}" type="sibTrans" cxnId="{B4CBC164-B9AB-4FE4-827D-1A96A6467D4A}">
      <dgm:prSet/>
      <dgm:spPr/>
      <dgm:t>
        <a:bodyPr/>
        <a:lstStyle/>
        <a:p>
          <a:endParaRPr lang="nb-NO">
            <a:effectLst/>
          </a:endParaRPr>
        </a:p>
      </dgm:t>
    </dgm:pt>
    <dgm:pt modelId="{7F4C1D7A-727C-47B7-B651-D81D0D357A09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Bruke </a:t>
          </a:r>
          <a:r>
            <a:rPr lang="nb-NO" sz="1200" b="0">
              <a:solidFill>
                <a:schemeClr val="tx1"/>
              </a:solidFill>
              <a:effectLst/>
            </a:rPr>
            <a:t>fagbegreper</a:t>
          </a:r>
        </a:p>
      </dgm:t>
    </dgm:pt>
    <dgm:pt modelId="{B19137B0-87CE-4F1B-9552-3CB662AEC20A}" type="parTrans" cxnId="{8E8B3043-8439-484C-99CA-1136AB21159C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92753C6E-E0CF-4F3C-9C9F-F9D9FC71B944}" type="sibTrans" cxnId="{8E8B3043-8439-484C-99CA-1136AB21159C}">
      <dgm:prSet/>
      <dgm:spPr/>
      <dgm:t>
        <a:bodyPr/>
        <a:lstStyle/>
        <a:p>
          <a:endParaRPr lang="nb-NO">
            <a:effectLst/>
          </a:endParaRPr>
        </a:p>
      </dgm:t>
    </dgm:pt>
    <dgm:pt modelId="{49DA6CBF-48C8-453D-8F89-15124128C15B}">
      <dgm:prSet custT="1"/>
      <dgm:spPr>
        <a:solidFill>
          <a:srgbClr val="C7F6C9"/>
        </a:solidFill>
      </dgm:spPr>
      <dgm:t>
        <a:bodyPr/>
        <a:lstStyle/>
        <a:p>
          <a:r>
            <a:rPr lang="nb-NO" sz="1300" b="0">
              <a:solidFill>
                <a:schemeClr val="tx1"/>
              </a:solidFill>
              <a:effectLst/>
            </a:rPr>
            <a:t>Reflektere</a:t>
          </a:r>
        </a:p>
      </dgm:t>
    </dgm:pt>
    <dgm:pt modelId="{49C5C455-E855-4043-A8BC-A855C13DA79C}" type="parTrans" cxnId="{AB0D4505-E591-4410-8E76-1DB424D4E0D6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479731C9-92B1-45F4-B3C7-DCEB6267B9C7}" type="sibTrans" cxnId="{AB0D4505-E591-4410-8E76-1DB424D4E0D6}">
      <dgm:prSet/>
      <dgm:spPr/>
      <dgm:t>
        <a:bodyPr/>
        <a:lstStyle/>
        <a:p>
          <a:endParaRPr lang="nb-NO">
            <a:effectLst/>
          </a:endParaRPr>
        </a:p>
      </dgm:t>
    </dgm:pt>
    <dgm:pt modelId="{5F6B6822-9B9B-4A22-BEE8-ECE58AE3F638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Begrunn egne meninger</a:t>
          </a:r>
        </a:p>
      </dgm:t>
    </dgm:pt>
    <dgm:pt modelId="{A1888AD3-F98C-495D-B349-3CC1CBC22E01}" type="parTrans" cxnId="{2226F507-781C-4293-97E1-3AAEA93DDD18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08EA22FF-C1C6-4F48-8FCF-421AF420429F}" type="sibTrans" cxnId="{2226F507-781C-4293-97E1-3AAEA93DDD18}">
      <dgm:prSet/>
      <dgm:spPr/>
      <dgm:t>
        <a:bodyPr/>
        <a:lstStyle/>
        <a:p>
          <a:endParaRPr lang="nb-NO">
            <a:effectLst/>
          </a:endParaRPr>
        </a:p>
      </dgm:t>
    </dgm:pt>
    <dgm:pt modelId="{C4E14D9C-1FE9-42FE-918A-BF510A0ABEAF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Forklare</a:t>
          </a:r>
        </a:p>
      </dgm:t>
    </dgm:pt>
    <dgm:pt modelId="{EA9CBEAB-762C-423F-8E5D-FD0187AA5D52}" type="parTrans" cxnId="{14DC2485-2121-4406-9CE5-3541217F5AA0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48E862FA-2220-440C-8E13-A765C3524229}" type="sibTrans" cxnId="{14DC2485-2121-4406-9CE5-3541217F5AA0}">
      <dgm:prSet/>
      <dgm:spPr/>
      <dgm:t>
        <a:bodyPr/>
        <a:lstStyle/>
        <a:p>
          <a:endParaRPr lang="nb-NO">
            <a:effectLst/>
          </a:endParaRPr>
        </a:p>
      </dgm:t>
    </dgm:pt>
    <dgm:pt modelId="{72C2FBB6-E0B8-4873-B165-D30C13EF8C97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Lage og stille spørsmål</a:t>
          </a:r>
        </a:p>
      </dgm:t>
    </dgm:pt>
    <dgm:pt modelId="{1C3FCE08-4E25-4014-81BD-3AA3E7A96EED}" type="parTrans" cxnId="{042259FF-0026-4F22-B133-6CE269285F2C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66D8E7B4-3388-424C-8276-C52B61E27158}" type="sibTrans" cxnId="{042259FF-0026-4F22-B133-6CE269285F2C}">
      <dgm:prSet/>
      <dgm:spPr/>
      <dgm:t>
        <a:bodyPr/>
        <a:lstStyle/>
        <a:p>
          <a:endParaRPr lang="nb-NO">
            <a:effectLst/>
          </a:endParaRPr>
        </a:p>
      </dgm:t>
    </dgm:pt>
    <dgm:pt modelId="{F0F8CD5D-3AA5-49AC-A28F-A44A58D5E87A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Drøfte</a:t>
          </a:r>
        </a:p>
      </dgm:t>
    </dgm:pt>
    <dgm:pt modelId="{941E103D-6B53-4B5B-A5F2-37330A42F6A7}" type="parTrans" cxnId="{A02BBB87-C4AB-4A14-B6DF-EA26A946D0EC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69997DD8-8B3F-4ECA-B468-68A63981040A}" type="sibTrans" cxnId="{A02BBB87-C4AB-4A14-B6DF-EA26A946D0EC}">
      <dgm:prSet/>
      <dgm:spPr/>
      <dgm:t>
        <a:bodyPr/>
        <a:lstStyle/>
        <a:p>
          <a:endParaRPr lang="nb-NO">
            <a:effectLst/>
          </a:endParaRPr>
        </a:p>
      </dgm:t>
    </dgm:pt>
    <dgm:pt modelId="{FEF89EFF-7E3A-4FF9-8443-BF67854A84B6}">
      <dgm:prSet custT="1"/>
      <dgm:spPr>
        <a:solidFill>
          <a:srgbClr val="C7F6C9"/>
        </a:solidFill>
      </dgm:spPr>
      <dgm:t>
        <a:bodyPr/>
        <a:lstStyle/>
        <a:p>
          <a:r>
            <a:rPr lang="nb-NO" sz="1400" b="0">
              <a:solidFill>
                <a:schemeClr val="tx1"/>
              </a:solidFill>
              <a:effectLst/>
            </a:rPr>
            <a:t>Gi eksempler</a:t>
          </a:r>
        </a:p>
      </dgm:t>
    </dgm:pt>
    <dgm:pt modelId="{E34F3032-1073-4753-B597-105181158E2B}" type="parTrans" cxnId="{6020611F-1852-48C7-BEC3-0139150F34C9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72415417-AEB0-49EF-9CE7-AF0B5A09C588}" type="sibTrans" cxnId="{6020611F-1852-48C7-BEC3-0139150F34C9}">
      <dgm:prSet/>
      <dgm:spPr/>
      <dgm:t>
        <a:bodyPr/>
        <a:lstStyle/>
        <a:p>
          <a:endParaRPr lang="nb-NO">
            <a:effectLst/>
          </a:endParaRPr>
        </a:p>
      </dgm:t>
    </dgm:pt>
    <dgm:pt modelId="{EB022078-E979-4102-9A0D-7153EEE80F2A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Leke med rim og rytme</a:t>
          </a:r>
        </a:p>
      </dgm:t>
    </dgm:pt>
    <dgm:pt modelId="{B7F7696B-B4C2-472C-9C08-810DCF776D4B}" type="parTrans" cxnId="{E1005250-C8B3-4A8F-A505-AEBD5759D9C1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C16C89C5-4D6D-4C47-9600-CBCC1547955E}" type="sibTrans" cxnId="{E1005250-C8B3-4A8F-A505-AEBD5759D9C1}">
      <dgm:prSet/>
      <dgm:spPr/>
      <dgm:t>
        <a:bodyPr/>
        <a:lstStyle/>
        <a:p>
          <a:endParaRPr lang="nb-NO">
            <a:effectLst/>
          </a:endParaRPr>
        </a:p>
      </dgm:t>
    </dgm:pt>
    <dgm:pt modelId="{DF0FE2D8-3B10-4603-90FA-C7D28B615861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Ta ordet etter tur</a:t>
          </a:r>
        </a:p>
      </dgm:t>
    </dgm:pt>
    <dgm:pt modelId="{5155CB20-FAFE-479A-8C82-95CA0C55A9D8}" type="parTrans" cxnId="{70AFE872-555E-4A2F-9552-D8A2EFB30E77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9C9E7B54-CB7B-43F6-AFFC-58DBE862236B}" type="sibTrans" cxnId="{70AFE872-555E-4A2F-9552-D8A2EFB30E77}">
      <dgm:prSet/>
      <dgm:spPr/>
      <dgm:t>
        <a:bodyPr/>
        <a:lstStyle/>
        <a:p>
          <a:endParaRPr lang="nb-NO">
            <a:effectLst/>
          </a:endParaRPr>
        </a:p>
      </dgm:t>
    </dgm:pt>
    <dgm:pt modelId="{290B0E26-A2E7-4104-9CE3-AA42F058AB9C}">
      <dgm:prSet custT="1"/>
      <dgm:spPr>
        <a:solidFill>
          <a:srgbClr val="C7F6C9"/>
        </a:solidFill>
      </dgm:spPr>
      <dgm:t>
        <a:bodyPr/>
        <a:lstStyle/>
        <a:p>
          <a:r>
            <a:rPr lang="nb-NO" sz="1100" b="0">
              <a:solidFill>
                <a:schemeClr val="tx1"/>
              </a:solidFill>
              <a:effectLst/>
            </a:rPr>
            <a:t>Sammenlikne</a:t>
          </a:r>
        </a:p>
      </dgm:t>
    </dgm:pt>
    <dgm:pt modelId="{F34856FB-AE65-4B80-AA6B-2FB4B01853EE}" type="parTrans" cxnId="{566F01A5-D3C9-4F0F-A86A-FCC576F698E9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97EEAB78-BAF1-4A86-8A8A-B02005E7CA14}" type="sibTrans" cxnId="{566F01A5-D3C9-4F0F-A86A-FCC576F698E9}">
      <dgm:prSet/>
      <dgm:spPr/>
      <dgm:t>
        <a:bodyPr/>
        <a:lstStyle/>
        <a:p>
          <a:endParaRPr lang="nb-NO">
            <a:effectLst/>
          </a:endParaRPr>
        </a:p>
      </dgm:t>
    </dgm:pt>
    <dgm:pt modelId="{FADD3C2E-8A53-47A6-94B3-23ACDD81F155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Fortelle</a:t>
          </a:r>
        </a:p>
      </dgm:t>
    </dgm:pt>
    <dgm:pt modelId="{55A3C271-F715-45BE-8B37-39DB3E82BF50}" type="parTrans" cxnId="{4FFCD7A0-4DCF-4F74-A4CC-E29A08CFF81F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B1A6746E-4EC8-4612-A6E7-F5CEDBAF8656}" type="sibTrans" cxnId="{4FFCD7A0-4DCF-4F74-A4CC-E29A08CFF81F}">
      <dgm:prSet/>
      <dgm:spPr/>
      <dgm:t>
        <a:bodyPr/>
        <a:lstStyle/>
        <a:p>
          <a:endParaRPr lang="nb-NO">
            <a:effectLst/>
          </a:endParaRPr>
        </a:p>
      </dgm:t>
    </dgm:pt>
    <dgm:pt modelId="{7C1D6248-77ED-4491-A936-D404A3B84083}">
      <dgm:prSet custT="1"/>
      <dgm:spPr>
        <a:solidFill>
          <a:srgbClr val="C7F6C9"/>
        </a:solidFill>
      </dgm:spPr>
      <dgm:t>
        <a:bodyPr/>
        <a:lstStyle/>
        <a:p>
          <a:r>
            <a:rPr lang="nb-NO" sz="1600" b="0">
              <a:solidFill>
                <a:schemeClr val="tx1"/>
              </a:solidFill>
              <a:effectLst/>
            </a:rPr>
            <a:t>Følge opp inns</a:t>
          </a:r>
          <a:r>
            <a:rPr lang="nb-NO" sz="1600">
              <a:solidFill>
                <a:schemeClr val="tx1"/>
              </a:solidFill>
              <a:effectLst/>
            </a:rPr>
            <a:t>pill</a:t>
          </a:r>
        </a:p>
      </dgm:t>
    </dgm:pt>
    <dgm:pt modelId="{7B5719D9-7278-43F1-BD7C-D7982AA49FC1}" type="parTrans" cxnId="{683B7858-EADC-4A16-8D5E-3B926CE59435}">
      <dgm:prSet/>
      <dgm:spPr>
        <a:solidFill>
          <a:srgbClr val="C7F6C9"/>
        </a:solidFill>
      </dgm:spPr>
      <dgm:t>
        <a:bodyPr/>
        <a:lstStyle/>
        <a:p>
          <a:endParaRPr lang="nb-NO">
            <a:effectLst/>
          </a:endParaRPr>
        </a:p>
      </dgm:t>
    </dgm:pt>
    <dgm:pt modelId="{8A999A8D-8F12-41F6-86CD-E2FD60413E41}" type="sibTrans" cxnId="{683B7858-EADC-4A16-8D5E-3B926CE59435}">
      <dgm:prSet/>
      <dgm:spPr/>
      <dgm:t>
        <a:bodyPr/>
        <a:lstStyle/>
        <a:p>
          <a:endParaRPr lang="nb-NO">
            <a:effectLst/>
          </a:endParaRPr>
        </a:p>
      </dgm:t>
    </dgm:pt>
    <dgm:pt modelId="{99E2B32B-DD61-4B0A-A83C-CFD9018567E1}" type="pres">
      <dgm:prSet presAssocID="{8873709B-F133-4884-AECE-239171CB3F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13C1D3-2F15-4DCA-8730-C3CD787CCB95}" type="pres">
      <dgm:prSet presAssocID="{21D5A741-BF09-4588-A20E-A3E99665DEEF}" presName="centerShape" presStyleLbl="node0" presStyleIdx="0" presStyleCnt="1" custScaleX="205864" custScaleY="207946" custLinFactNeighborX="656"/>
      <dgm:spPr/>
    </dgm:pt>
    <dgm:pt modelId="{F016F899-7D4D-4DD5-A245-AF41A35E5DA5}" type="pres">
      <dgm:prSet presAssocID="{56494BCF-2794-42E0-9C06-EF59D1E9596E}" presName="Name9" presStyleLbl="parChTrans1D2" presStyleIdx="0" presStyleCnt="17"/>
      <dgm:spPr/>
    </dgm:pt>
    <dgm:pt modelId="{9A40736E-FAED-4706-A5E2-5ABD53C3A4A8}" type="pres">
      <dgm:prSet presAssocID="{56494BCF-2794-42E0-9C06-EF59D1E9596E}" presName="connTx" presStyleLbl="parChTrans1D2" presStyleIdx="0" presStyleCnt="17"/>
      <dgm:spPr/>
    </dgm:pt>
    <dgm:pt modelId="{A7FB2FEB-401F-45AE-BC46-90A25B98CA2C}" type="pres">
      <dgm:prSet presAssocID="{D6C45D3C-C47C-41B7-9942-276F933BF4FE}" presName="node" presStyleLbl="node1" presStyleIdx="0" presStyleCnt="17" custScaleX="147242" custScaleY="144970" custRadScaleRad="76954" custRadScaleInc="176116">
        <dgm:presLayoutVars>
          <dgm:bulletEnabled val="1"/>
        </dgm:presLayoutVars>
      </dgm:prSet>
      <dgm:spPr/>
    </dgm:pt>
    <dgm:pt modelId="{23F4AB4C-EFBB-41E8-A3E0-094F308B57E6}" type="pres">
      <dgm:prSet presAssocID="{A18BCF40-5175-43EB-B0A8-E9914D75661E}" presName="Name9" presStyleLbl="parChTrans1D2" presStyleIdx="1" presStyleCnt="17"/>
      <dgm:spPr/>
    </dgm:pt>
    <dgm:pt modelId="{BE22F168-D28E-408D-B92E-E27EA96FEC95}" type="pres">
      <dgm:prSet presAssocID="{A18BCF40-5175-43EB-B0A8-E9914D75661E}" presName="connTx" presStyleLbl="parChTrans1D2" presStyleIdx="1" presStyleCnt="17"/>
      <dgm:spPr/>
    </dgm:pt>
    <dgm:pt modelId="{A4F63EFD-F62B-4F25-B4C5-D2F3C83230B1}" type="pres">
      <dgm:prSet presAssocID="{93293BA7-98DE-4917-8D86-E2D19141A2B6}" presName="node" presStyleLbl="node1" presStyleIdx="1" presStyleCnt="17" custScaleX="147242" custScaleY="144970" custRadScaleRad="117533" custRadScaleInc="831202">
        <dgm:presLayoutVars>
          <dgm:bulletEnabled val="1"/>
        </dgm:presLayoutVars>
      </dgm:prSet>
      <dgm:spPr/>
    </dgm:pt>
    <dgm:pt modelId="{725F036A-4F67-4FA6-9B13-175AA50300BC}" type="pres">
      <dgm:prSet presAssocID="{C9511266-C420-432C-95A6-3C46012F33E5}" presName="Name9" presStyleLbl="parChTrans1D2" presStyleIdx="2" presStyleCnt="17"/>
      <dgm:spPr/>
    </dgm:pt>
    <dgm:pt modelId="{C6E9C685-062F-4927-B9F6-00AE82BA805C}" type="pres">
      <dgm:prSet presAssocID="{C9511266-C420-432C-95A6-3C46012F33E5}" presName="connTx" presStyleLbl="parChTrans1D2" presStyleIdx="2" presStyleCnt="17"/>
      <dgm:spPr/>
    </dgm:pt>
    <dgm:pt modelId="{7803AA61-FF8C-4B8C-BB28-076E2265FFB0}" type="pres">
      <dgm:prSet presAssocID="{8315E641-8914-44E1-A05A-7D79D99BFA4E}" presName="node" presStyleLbl="node1" presStyleIdx="2" presStyleCnt="17" custScaleX="147242" custScaleY="144970" custRadScaleRad="114960" custRadScaleInc="84177">
        <dgm:presLayoutVars>
          <dgm:bulletEnabled val="1"/>
        </dgm:presLayoutVars>
      </dgm:prSet>
      <dgm:spPr/>
    </dgm:pt>
    <dgm:pt modelId="{22E42567-70DA-464B-8002-EE936CD9F822}" type="pres">
      <dgm:prSet presAssocID="{C6CFE56E-C538-46F2-AC52-B968560EC75C}" presName="Name9" presStyleLbl="parChTrans1D2" presStyleIdx="3" presStyleCnt="17"/>
      <dgm:spPr/>
    </dgm:pt>
    <dgm:pt modelId="{46774617-9B17-47A5-902F-7A67A1994B30}" type="pres">
      <dgm:prSet presAssocID="{C6CFE56E-C538-46F2-AC52-B968560EC75C}" presName="connTx" presStyleLbl="parChTrans1D2" presStyleIdx="3" presStyleCnt="17"/>
      <dgm:spPr/>
    </dgm:pt>
    <dgm:pt modelId="{76F5E9F3-1902-44E6-AA70-4DA271F92486}" type="pres">
      <dgm:prSet presAssocID="{704D156C-2A77-4F36-A43E-304D2CD51C3C}" presName="node" presStyleLbl="node1" presStyleIdx="3" presStyleCnt="17" custScaleX="147242" custScaleY="144970" custRadScaleRad="62213" custRadScaleInc="-68830">
        <dgm:presLayoutVars>
          <dgm:bulletEnabled val="1"/>
        </dgm:presLayoutVars>
      </dgm:prSet>
      <dgm:spPr/>
    </dgm:pt>
    <dgm:pt modelId="{3EA794B2-2D65-483E-91E1-441517AF4839}" type="pres">
      <dgm:prSet presAssocID="{7CA62877-43F7-4C88-83BF-57D2A5F31FAA}" presName="Name9" presStyleLbl="parChTrans1D2" presStyleIdx="4" presStyleCnt="17"/>
      <dgm:spPr/>
    </dgm:pt>
    <dgm:pt modelId="{2B7298D8-5D70-4981-A703-722D3A744D8C}" type="pres">
      <dgm:prSet presAssocID="{7CA62877-43F7-4C88-83BF-57D2A5F31FAA}" presName="connTx" presStyleLbl="parChTrans1D2" presStyleIdx="4" presStyleCnt="17"/>
      <dgm:spPr/>
    </dgm:pt>
    <dgm:pt modelId="{44593F2F-31BD-4A21-8FBD-1F4552F23C1E}" type="pres">
      <dgm:prSet presAssocID="{AB8F0AEB-68E8-4FFC-81B4-FF55CE016659}" presName="node" presStyleLbl="node1" presStyleIdx="4" presStyleCnt="17" custScaleX="147242" custScaleY="144970" custRadScaleRad="100120" custRadScaleInc="-79193">
        <dgm:presLayoutVars>
          <dgm:bulletEnabled val="1"/>
        </dgm:presLayoutVars>
      </dgm:prSet>
      <dgm:spPr/>
    </dgm:pt>
    <dgm:pt modelId="{DDABCA19-360E-4CCA-9080-A235A7E59FAB}" type="pres">
      <dgm:prSet presAssocID="{B19137B0-87CE-4F1B-9552-3CB662AEC20A}" presName="Name9" presStyleLbl="parChTrans1D2" presStyleIdx="5" presStyleCnt="17"/>
      <dgm:spPr/>
    </dgm:pt>
    <dgm:pt modelId="{C0589A0F-B075-4784-9382-9EEFCB9A7C33}" type="pres">
      <dgm:prSet presAssocID="{B19137B0-87CE-4F1B-9552-3CB662AEC20A}" presName="connTx" presStyleLbl="parChTrans1D2" presStyleIdx="5" presStyleCnt="17"/>
      <dgm:spPr/>
    </dgm:pt>
    <dgm:pt modelId="{FE5F26DD-C815-4E3F-9E64-13977FC5DEAF}" type="pres">
      <dgm:prSet presAssocID="{7F4C1D7A-727C-47B7-B651-D81D0D357A09}" presName="node" presStyleLbl="node1" presStyleIdx="5" presStyleCnt="17" custScaleX="147242" custScaleY="144970" custRadScaleRad="69419" custRadScaleInc="-62996">
        <dgm:presLayoutVars>
          <dgm:bulletEnabled val="1"/>
        </dgm:presLayoutVars>
      </dgm:prSet>
      <dgm:spPr/>
    </dgm:pt>
    <dgm:pt modelId="{EBD987C1-66E4-4229-B7F1-88BE266AAF67}" type="pres">
      <dgm:prSet presAssocID="{49C5C455-E855-4043-A8BC-A855C13DA79C}" presName="Name9" presStyleLbl="parChTrans1D2" presStyleIdx="6" presStyleCnt="17"/>
      <dgm:spPr/>
    </dgm:pt>
    <dgm:pt modelId="{5988E14D-4E11-476D-95D9-F79E701BF2DA}" type="pres">
      <dgm:prSet presAssocID="{49C5C455-E855-4043-A8BC-A855C13DA79C}" presName="connTx" presStyleLbl="parChTrans1D2" presStyleIdx="6" presStyleCnt="17"/>
      <dgm:spPr/>
    </dgm:pt>
    <dgm:pt modelId="{175DF0D0-E6D1-44CA-964E-8EC9DE1D896E}" type="pres">
      <dgm:prSet presAssocID="{49DA6CBF-48C8-453D-8F89-15124128C15B}" presName="node" presStyleLbl="node1" presStyleIdx="6" presStyleCnt="17" custScaleX="147242" custScaleY="144970" custRadScaleRad="96897" custRadScaleInc="50484">
        <dgm:presLayoutVars>
          <dgm:bulletEnabled val="1"/>
        </dgm:presLayoutVars>
      </dgm:prSet>
      <dgm:spPr/>
    </dgm:pt>
    <dgm:pt modelId="{127C2ABC-95EE-44DA-8780-0F11ECAF664D}" type="pres">
      <dgm:prSet presAssocID="{A1888AD3-F98C-495D-B349-3CC1CBC22E01}" presName="Name9" presStyleLbl="parChTrans1D2" presStyleIdx="7" presStyleCnt="17"/>
      <dgm:spPr/>
    </dgm:pt>
    <dgm:pt modelId="{2C876343-54B7-46A0-B999-3C70C9230778}" type="pres">
      <dgm:prSet presAssocID="{A1888AD3-F98C-495D-B349-3CC1CBC22E01}" presName="connTx" presStyleLbl="parChTrans1D2" presStyleIdx="7" presStyleCnt="17"/>
      <dgm:spPr/>
    </dgm:pt>
    <dgm:pt modelId="{80B27200-48E0-4061-8946-DC7DA6A86A25}" type="pres">
      <dgm:prSet presAssocID="{5F6B6822-9B9B-4A22-BEE8-ECE58AE3F638}" presName="node" presStyleLbl="node1" presStyleIdx="7" presStyleCnt="17" custScaleX="147242" custScaleY="144970" custRadScaleRad="54588" custRadScaleInc="-69665">
        <dgm:presLayoutVars>
          <dgm:bulletEnabled val="1"/>
        </dgm:presLayoutVars>
      </dgm:prSet>
      <dgm:spPr/>
    </dgm:pt>
    <dgm:pt modelId="{64E8865C-1236-44C6-9A23-215903A4872A}" type="pres">
      <dgm:prSet presAssocID="{EA9CBEAB-762C-423F-8E5D-FD0187AA5D52}" presName="Name9" presStyleLbl="parChTrans1D2" presStyleIdx="8" presStyleCnt="17"/>
      <dgm:spPr/>
    </dgm:pt>
    <dgm:pt modelId="{87483F5E-4F29-46C6-BE2C-E4BB7C203413}" type="pres">
      <dgm:prSet presAssocID="{EA9CBEAB-762C-423F-8E5D-FD0187AA5D52}" presName="connTx" presStyleLbl="parChTrans1D2" presStyleIdx="8" presStyleCnt="17"/>
      <dgm:spPr/>
    </dgm:pt>
    <dgm:pt modelId="{5F8247C8-87EA-4FFE-990C-E18E9625F796}" type="pres">
      <dgm:prSet presAssocID="{C4E14D9C-1FE9-42FE-918A-BF510A0ABEAF}" presName="node" presStyleLbl="node1" presStyleIdx="8" presStyleCnt="17" custScaleX="147242" custScaleY="144970" custRadScaleRad="84436" custRadScaleInc="5495">
        <dgm:presLayoutVars>
          <dgm:bulletEnabled val="1"/>
        </dgm:presLayoutVars>
      </dgm:prSet>
      <dgm:spPr/>
    </dgm:pt>
    <dgm:pt modelId="{02549C13-E23E-4268-97D3-7827E78D1DEF}" type="pres">
      <dgm:prSet presAssocID="{1C3FCE08-4E25-4014-81BD-3AA3E7A96EED}" presName="Name9" presStyleLbl="parChTrans1D2" presStyleIdx="9" presStyleCnt="17"/>
      <dgm:spPr/>
    </dgm:pt>
    <dgm:pt modelId="{7F855B71-5F69-469A-BF81-F477AB6D7BB8}" type="pres">
      <dgm:prSet presAssocID="{1C3FCE08-4E25-4014-81BD-3AA3E7A96EED}" presName="connTx" presStyleLbl="parChTrans1D2" presStyleIdx="9" presStyleCnt="17"/>
      <dgm:spPr/>
    </dgm:pt>
    <dgm:pt modelId="{83F238E9-FFE2-4D97-A92B-C092444583C0}" type="pres">
      <dgm:prSet presAssocID="{72C2FBB6-E0B8-4873-B165-D30C13EF8C97}" presName="node" presStyleLbl="node1" presStyleIdx="9" presStyleCnt="17" custScaleX="147242" custScaleY="144970" custRadScaleRad="96812" custRadScaleInc="192789">
        <dgm:presLayoutVars>
          <dgm:bulletEnabled val="1"/>
        </dgm:presLayoutVars>
      </dgm:prSet>
      <dgm:spPr/>
    </dgm:pt>
    <dgm:pt modelId="{53C399B6-9DBD-475C-BE14-2C463F012F8C}" type="pres">
      <dgm:prSet presAssocID="{941E103D-6B53-4B5B-A5F2-37330A42F6A7}" presName="Name9" presStyleLbl="parChTrans1D2" presStyleIdx="10" presStyleCnt="17"/>
      <dgm:spPr/>
    </dgm:pt>
    <dgm:pt modelId="{A850090D-E2EF-4BFC-91E0-6B26B54280E8}" type="pres">
      <dgm:prSet presAssocID="{941E103D-6B53-4B5B-A5F2-37330A42F6A7}" presName="connTx" presStyleLbl="parChTrans1D2" presStyleIdx="10" presStyleCnt="17"/>
      <dgm:spPr/>
    </dgm:pt>
    <dgm:pt modelId="{1BFDF32F-4B4E-4C79-B4D9-262319DB8256}" type="pres">
      <dgm:prSet presAssocID="{F0F8CD5D-3AA5-49AC-A28F-A44A58D5E87A}" presName="node" presStyleLbl="node1" presStyleIdx="10" presStyleCnt="17" custScaleX="143620" custScaleY="135428" custRadScaleRad="51523" custRadScaleInc="6067">
        <dgm:presLayoutVars>
          <dgm:bulletEnabled val="1"/>
        </dgm:presLayoutVars>
      </dgm:prSet>
      <dgm:spPr/>
    </dgm:pt>
    <dgm:pt modelId="{B04B2FC7-DFC3-40A8-A7EB-08B928EC2C56}" type="pres">
      <dgm:prSet presAssocID="{E34F3032-1073-4753-B597-105181158E2B}" presName="Name9" presStyleLbl="parChTrans1D2" presStyleIdx="11" presStyleCnt="17"/>
      <dgm:spPr/>
    </dgm:pt>
    <dgm:pt modelId="{97AC4832-A449-4D20-A05D-CD0E0B732C14}" type="pres">
      <dgm:prSet presAssocID="{E34F3032-1073-4753-B597-105181158E2B}" presName="connTx" presStyleLbl="parChTrans1D2" presStyleIdx="11" presStyleCnt="17"/>
      <dgm:spPr/>
    </dgm:pt>
    <dgm:pt modelId="{39C0A584-B649-46C0-AA6C-35438D557F91}" type="pres">
      <dgm:prSet presAssocID="{FEF89EFF-7E3A-4FF9-8443-BF67854A84B6}" presName="node" presStyleLbl="node1" presStyleIdx="11" presStyleCnt="17" custScaleX="143620" custScaleY="135428" custRadScaleRad="102172" custRadScaleInc="72042">
        <dgm:presLayoutVars>
          <dgm:bulletEnabled val="1"/>
        </dgm:presLayoutVars>
      </dgm:prSet>
      <dgm:spPr/>
    </dgm:pt>
    <dgm:pt modelId="{9A9317FF-B8F6-47AF-9DF8-80BBEBF87EE9}" type="pres">
      <dgm:prSet presAssocID="{B7F7696B-B4C2-472C-9C08-810DCF776D4B}" presName="Name9" presStyleLbl="parChTrans1D2" presStyleIdx="12" presStyleCnt="17"/>
      <dgm:spPr/>
    </dgm:pt>
    <dgm:pt modelId="{3ED600A2-7925-4969-A0D5-983FF56D55BD}" type="pres">
      <dgm:prSet presAssocID="{B7F7696B-B4C2-472C-9C08-810DCF776D4B}" presName="connTx" presStyleLbl="parChTrans1D2" presStyleIdx="12" presStyleCnt="17"/>
      <dgm:spPr/>
    </dgm:pt>
    <dgm:pt modelId="{63A0E29E-3537-4E07-9B3B-46E472C27D22}" type="pres">
      <dgm:prSet presAssocID="{EB022078-E979-4102-9A0D-7153EEE80F2A}" presName="node" presStyleLbl="node1" presStyleIdx="12" presStyleCnt="17" custScaleX="143620" custScaleY="135428" custRadScaleRad="108273" custRadScaleInc="176455">
        <dgm:presLayoutVars>
          <dgm:bulletEnabled val="1"/>
        </dgm:presLayoutVars>
      </dgm:prSet>
      <dgm:spPr/>
    </dgm:pt>
    <dgm:pt modelId="{2F53329F-15A5-44A5-A484-1B64A90895A4}" type="pres">
      <dgm:prSet presAssocID="{5155CB20-FAFE-479A-8C82-95CA0C55A9D8}" presName="Name9" presStyleLbl="parChTrans1D2" presStyleIdx="13" presStyleCnt="17"/>
      <dgm:spPr/>
    </dgm:pt>
    <dgm:pt modelId="{7669F5BC-1572-4794-AAE1-A3DC77515FF1}" type="pres">
      <dgm:prSet presAssocID="{5155CB20-FAFE-479A-8C82-95CA0C55A9D8}" presName="connTx" presStyleLbl="parChTrans1D2" presStyleIdx="13" presStyleCnt="17"/>
      <dgm:spPr/>
    </dgm:pt>
    <dgm:pt modelId="{EB5998EA-F47E-4048-A8A2-550432B38A1B}" type="pres">
      <dgm:prSet presAssocID="{DF0FE2D8-3B10-4603-90FA-C7D28B615861}" presName="node" presStyleLbl="node1" presStyleIdx="13" presStyleCnt="17" custScaleX="143620" custScaleY="135428" custRadScaleRad="67081" custRadScaleInc="-162177">
        <dgm:presLayoutVars>
          <dgm:bulletEnabled val="1"/>
        </dgm:presLayoutVars>
      </dgm:prSet>
      <dgm:spPr/>
    </dgm:pt>
    <dgm:pt modelId="{F8037871-F49A-41D5-A62B-9614F6E142C0}" type="pres">
      <dgm:prSet presAssocID="{F34856FB-AE65-4B80-AA6B-2FB4B01853EE}" presName="Name9" presStyleLbl="parChTrans1D2" presStyleIdx="14" presStyleCnt="17"/>
      <dgm:spPr/>
    </dgm:pt>
    <dgm:pt modelId="{D402C9C5-DFC4-43D6-AAD3-9A241B55D34C}" type="pres">
      <dgm:prSet presAssocID="{F34856FB-AE65-4B80-AA6B-2FB4B01853EE}" presName="connTx" presStyleLbl="parChTrans1D2" presStyleIdx="14" presStyleCnt="17"/>
      <dgm:spPr/>
    </dgm:pt>
    <dgm:pt modelId="{3F19FDAF-DFBF-44A9-84E7-F8A15E63011D}" type="pres">
      <dgm:prSet presAssocID="{290B0E26-A2E7-4104-9CE3-AA42F058AB9C}" presName="node" presStyleLbl="node1" presStyleIdx="14" presStyleCnt="17" custScaleX="143620" custScaleY="135428" custRadScaleRad="80160" custRadScaleInc="-12340">
        <dgm:presLayoutVars>
          <dgm:bulletEnabled val="1"/>
        </dgm:presLayoutVars>
      </dgm:prSet>
      <dgm:spPr/>
    </dgm:pt>
    <dgm:pt modelId="{C53E23BB-4B93-41A6-A990-17A42A93FD06}" type="pres">
      <dgm:prSet presAssocID="{55A3C271-F715-45BE-8B37-39DB3E82BF50}" presName="Name9" presStyleLbl="parChTrans1D2" presStyleIdx="15" presStyleCnt="17"/>
      <dgm:spPr/>
    </dgm:pt>
    <dgm:pt modelId="{D1D4392C-F68F-4906-89E5-6A5BDBAFC46C}" type="pres">
      <dgm:prSet presAssocID="{55A3C271-F715-45BE-8B37-39DB3E82BF50}" presName="connTx" presStyleLbl="parChTrans1D2" presStyleIdx="15" presStyleCnt="17"/>
      <dgm:spPr/>
    </dgm:pt>
    <dgm:pt modelId="{9D82F67A-F279-41C7-85BB-51CEEA560DA3}" type="pres">
      <dgm:prSet presAssocID="{FADD3C2E-8A53-47A6-94B3-23ACDD81F155}" presName="node" presStyleLbl="node1" presStyleIdx="15" presStyleCnt="17" custScaleX="143620" custScaleY="135428" custRadScaleRad="92619" custRadScaleInc="83137">
        <dgm:presLayoutVars>
          <dgm:bulletEnabled val="1"/>
        </dgm:presLayoutVars>
      </dgm:prSet>
      <dgm:spPr/>
    </dgm:pt>
    <dgm:pt modelId="{976C92A8-5280-49C7-AC78-93DED8995716}" type="pres">
      <dgm:prSet presAssocID="{7B5719D9-7278-43F1-BD7C-D7982AA49FC1}" presName="Name9" presStyleLbl="parChTrans1D2" presStyleIdx="16" presStyleCnt="17"/>
      <dgm:spPr/>
    </dgm:pt>
    <dgm:pt modelId="{658D2D84-2A1B-429E-8476-AAF77586DDB1}" type="pres">
      <dgm:prSet presAssocID="{7B5719D9-7278-43F1-BD7C-D7982AA49FC1}" presName="connTx" presStyleLbl="parChTrans1D2" presStyleIdx="16" presStyleCnt="17"/>
      <dgm:spPr/>
    </dgm:pt>
    <dgm:pt modelId="{C7D62025-A966-4333-8EDF-DD807B598B91}" type="pres">
      <dgm:prSet presAssocID="{7C1D6248-77ED-4491-A936-D404A3B84083}" presName="node" presStyleLbl="node1" presStyleIdx="16" presStyleCnt="17" custScaleX="143620" custScaleY="135428" custRadScaleRad="50746" custRadScaleInc="21496">
        <dgm:presLayoutVars>
          <dgm:bulletEnabled val="1"/>
        </dgm:presLayoutVars>
      </dgm:prSet>
      <dgm:spPr/>
    </dgm:pt>
  </dgm:ptLst>
  <dgm:cxnLst>
    <dgm:cxn modelId="{45808D01-5DD4-433A-B683-15C611EFBB48}" type="presOf" srcId="{F34856FB-AE65-4B80-AA6B-2FB4B01853EE}" destId="{F8037871-F49A-41D5-A62B-9614F6E142C0}" srcOrd="0" destOrd="0" presId="urn:microsoft.com/office/officeart/2005/8/layout/radial1"/>
    <dgm:cxn modelId="{99DD9F03-F330-4C07-9A07-4BFBEED4FD60}" type="presOf" srcId="{C6CFE56E-C538-46F2-AC52-B968560EC75C}" destId="{22E42567-70DA-464B-8002-EE936CD9F822}" srcOrd="0" destOrd="0" presId="urn:microsoft.com/office/officeart/2005/8/layout/radial1"/>
    <dgm:cxn modelId="{AB0D4505-E591-4410-8E76-1DB424D4E0D6}" srcId="{21D5A741-BF09-4588-A20E-A3E99665DEEF}" destId="{49DA6CBF-48C8-453D-8F89-15124128C15B}" srcOrd="6" destOrd="0" parTransId="{49C5C455-E855-4043-A8BC-A855C13DA79C}" sibTransId="{479731C9-92B1-45F4-B3C7-DCEB6267B9C7}"/>
    <dgm:cxn modelId="{2226F507-781C-4293-97E1-3AAEA93DDD18}" srcId="{21D5A741-BF09-4588-A20E-A3E99665DEEF}" destId="{5F6B6822-9B9B-4A22-BEE8-ECE58AE3F638}" srcOrd="7" destOrd="0" parTransId="{A1888AD3-F98C-495D-B349-3CC1CBC22E01}" sibTransId="{08EA22FF-C1C6-4F48-8FCF-421AF420429F}"/>
    <dgm:cxn modelId="{8237DF0A-8471-4C29-A329-0C05900455D4}" type="presOf" srcId="{D6C45D3C-C47C-41B7-9942-276F933BF4FE}" destId="{A7FB2FEB-401F-45AE-BC46-90A25B98CA2C}" srcOrd="0" destOrd="0" presId="urn:microsoft.com/office/officeart/2005/8/layout/radial1"/>
    <dgm:cxn modelId="{56AC7717-C8DE-46DC-ADD4-4B86CA1F6CC9}" type="presOf" srcId="{FEF89EFF-7E3A-4FF9-8443-BF67854A84B6}" destId="{39C0A584-B649-46C0-AA6C-35438D557F91}" srcOrd="0" destOrd="0" presId="urn:microsoft.com/office/officeart/2005/8/layout/radial1"/>
    <dgm:cxn modelId="{6020611F-1852-48C7-BEC3-0139150F34C9}" srcId="{21D5A741-BF09-4588-A20E-A3E99665DEEF}" destId="{FEF89EFF-7E3A-4FF9-8443-BF67854A84B6}" srcOrd="11" destOrd="0" parTransId="{E34F3032-1073-4753-B597-105181158E2B}" sibTransId="{72415417-AEB0-49EF-9CE7-AF0B5A09C588}"/>
    <dgm:cxn modelId="{71C94223-6DC2-4B55-9CDE-4D3441D8FB2B}" type="presOf" srcId="{C9511266-C420-432C-95A6-3C46012F33E5}" destId="{C6E9C685-062F-4927-B9F6-00AE82BA805C}" srcOrd="1" destOrd="0" presId="urn:microsoft.com/office/officeart/2005/8/layout/radial1"/>
    <dgm:cxn modelId="{0C882E28-7611-49D2-A367-4134CF425325}" type="presOf" srcId="{8315E641-8914-44E1-A05A-7D79D99BFA4E}" destId="{7803AA61-FF8C-4B8C-BB28-076E2265FFB0}" srcOrd="0" destOrd="0" presId="urn:microsoft.com/office/officeart/2005/8/layout/radial1"/>
    <dgm:cxn modelId="{E7DE9C30-3BD0-43BA-9B72-AB358A98EA7B}" type="presOf" srcId="{C6CFE56E-C538-46F2-AC52-B968560EC75C}" destId="{46774617-9B17-47A5-902F-7A67A1994B30}" srcOrd="1" destOrd="0" presId="urn:microsoft.com/office/officeart/2005/8/layout/radial1"/>
    <dgm:cxn modelId="{5E196235-081C-4884-B85E-C4D7A3CFC4C3}" type="presOf" srcId="{FADD3C2E-8A53-47A6-94B3-23ACDD81F155}" destId="{9D82F67A-F279-41C7-85BB-51CEEA560DA3}" srcOrd="0" destOrd="0" presId="urn:microsoft.com/office/officeart/2005/8/layout/radial1"/>
    <dgm:cxn modelId="{DB838A36-A9AB-4228-BFAD-3EDAFA749386}" type="presOf" srcId="{72C2FBB6-E0B8-4873-B165-D30C13EF8C97}" destId="{83F238E9-FFE2-4D97-A92B-C092444583C0}" srcOrd="0" destOrd="0" presId="urn:microsoft.com/office/officeart/2005/8/layout/radial1"/>
    <dgm:cxn modelId="{008C833E-D60F-48D2-934C-69BC5A734CB7}" srcId="{8873709B-F133-4884-AECE-239171CB3F1E}" destId="{21D5A741-BF09-4588-A20E-A3E99665DEEF}" srcOrd="0" destOrd="0" parTransId="{624A30C0-DF2A-426E-A1C2-F2BF65B71E96}" sibTransId="{C65B90B3-23F9-48D1-B299-FA38322E7518}"/>
    <dgm:cxn modelId="{6E3C305E-3B8D-425C-8E2D-CDE21503A770}" type="presOf" srcId="{290B0E26-A2E7-4104-9CE3-AA42F058AB9C}" destId="{3F19FDAF-DFBF-44A9-84E7-F8A15E63011D}" srcOrd="0" destOrd="0" presId="urn:microsoft.com/office/officeart/2005/8/layout/radial1"/>
    <dgm:cxn modelId="{936A515F-BBEE-4053-840A-CB271C99DEFB}" type="presOf" srcId="{7B5719D9-7278-43F1-BD7C-D7982AA49FC1}" destId="{658D2D84-2A1B-429E-8476-AAF77586DDB1}" srcOrd="1" destOrd="0" presId="urn:microsoft.com/office/officeart/2005/8/layout/radial1"/>
    <dgm:cxn modelId="{852B6F61-CF80-47AE-A45F-13ED436753D2}" type="presOf" srcId="{5155CB20-FAFE-479A-8C82-95CA0C55A9D8}" destId="{7669F5BC-1572-4794-AAE1-A3DC77515FF1}" srcOrd="1" destOrd="0" presId="urn:microsoft.com/office/officeart/2005/8/layout/radial1"/>
    <dgm:cxn modelId="{BA2B0163-E141-458B-8F4F-86063D608409}" type="presOf" srcId="{21D5A741-BF09-4588-A20E-A3E99665DEEF}" destId="{B813C1D3-2F15-4DCA-8730-C3CD787CCB95}" srcOrd="0" destOrd="0" presId="urn:microsoft.com/office/officeart/2005/8/layout/radial1"/>
    <dgm:cxn modelId="{8E8B3043-8439-484C-99CA-1136AB21159C}" srcId="{21D5A741-BF09-4588-A20E-A3E99665DEEF}" destId="{7F4C1D7A-727C-47B7-B651-D81D0D357A09}" srcOrd="5" destOrd="0" parTransId="{B19137B0-87CE-4F1B-9552-3CB662AEC20A}" sibTransId="{92753C6E-E0CF-4F3C-9C9F-F9D9FC71B944}"/>
    <dgm:cxn modelId="{E7E4C843-00C2-4554-B5CA-E0593F50AB14}" srcId="{21D5A741-BF09-4588-A20E-A3E99665DEEF}" destId="{704D156C-2A77-4F36-A43E-304D2CD51C3C}" srcOrd="3" destOrd="0" parTransId="{C6CFE56E-C538-46F2-AC52-B968560EC75C}" sibTransId="{77A5F375-3506-4CFA-808F-46314251BADA}"/>
    <dgm:cxn modelId="{EBD58F64-5CAB-4777-8B55-435CE516D166}" srcId="{21D5A741-BF09-4588-A20E-A3E99665DEEF}" destId="{D6C45D3C-C47C-41B7-9942-276F933BF4FE}" srcOrd="0" destOrd="0" parTransId="{56494BCF-2794-42E0-9C06-EF59D1E9596E}" sibTransId="{499F090C-E6C4-454E-AB82-70C804D30D47}"/>
    <dgm:cxn modelId="{B4CBC164-B9AB-4FE4-827D-1A96A6467D4A}" srcId="{21D5A741-BF09-4588-A20E-A3E99665DEEF}" destId="{8315E641-8914-44E1-A05A-7D79D99BFA4E}" srcOrd="2" destOrd="0" parTransId="{C9511266-C420-432C-95A6-3C46012F33E5}" sibTransId="{8DBC989D-1B4E-4956-A4EF-39DF3A9C45E6}"/>
    <dgm:cxn modelId="{4ED02C69-FA4C-45E6-8037-D778ED8A3952}" type="presOf" srcId="{49C5C455-E855-4043-A8BC-A855C13DA79C}" destId="{EBD987C1-66E4-4229-B7F1-88BE266AAF67}" srcOrd="0" destOrd="0" presId="urn:microsoft.com/office/officeart/2005/8/layout/radial1"/>
    <dgm:cxn modelId="{1091D14F-9868-477B-9F6F-39FF4CA1604C}" type="presOf" srcId="{941E103D-6B53-4B5B-A5F2-37330A42F6A7}" destId="{A850090D-E2EF-4BFC-91E0-6B26B54280E8}" srcOrd="1" destOrd="0" presId="urn:microsoft.com/office/officeart/2005/8/layout/radial1"/>
    <dgm:cxn modelId="{6BE9D16F-5CE0-4BD6-944A-42CC7E7C67E5}" type="presOf" srcId="{A18BCF40-5175-43EB-B0A8-E9914D75661E}" destId="{23F4AB4C-EFBB-41E8-A3E0-094F308B57E6}" srcOrd="0" destOrd="0" presId="urn:microsoft.com/office/officeart/2005/8/layout/radial1"/>
    <dgm:cxn modelId="{E1005250-C8B3-4A8F-A505-AEBD5759D9C1}" srcId="{21D5A741-BF09-4588-A20E-A3E99665DEEF}" destId="{EB022078-E979-4102-9A0D-7153EEE80F2A}" srcOrd="12" destOrd="0" parTransId="{B7F7696B-B4C2-472C-9C08-810DCF776D4B}" sibTransId="{C16C89C5-4D6D-4C47-9600-CBCC1547955E}"/>
    <dgm:cxn modelId="{B80FDB50-1D38-48E7-A413-CE0895BCDBD0}" type="presOf" srcId="{7CA62877-43F7-4C88-83BF-57D2A5F31FAA}" destId="{2B7298D8-5D70-4981-A703-722D3A744D8C}" srcOrd="1" destOrd="0" presId="urn:microsoft.com/office/officeart/2005/8/layout/radial1"/>
    <dgm:cxn modelId="{2EDB4E71-D940-40B0-8D8B-3B4AA1ECA5CC}" type="presOf" srcId="{F34856FB-AE65-4B80-AA6B-2FB4B01853EE}" destId="{D402C9C5-DFC4-43D6-AAD3-9A241B55D34C}" srcOrd="1" destOrd="0" presId="urn:microsoft.com/office/officeart/2005/8/layout/radial1"/>
    <dgm:cxn modelId="{70AFE872-555E-4A2F-9552-D8A2EFB30E77}" srcId="{21D5A741-BF09-4588-A20E-A3E99665DEEF}" destId="{DF0FE2D8-3B10-4603-90FA-C7D28B615861}" srcOrd="13" destOrd="0" parTransId="{5155CB20-FAFE-479A-8C82-95CA0C55A9D8}" sibTransId="{9C9E7B54-CB7B-43F6-AFFC-58DBE862236B}"/>
    <dgm:cxn modelId="{E0E96473-BA5D-4576-A1E1-32599917680E}" srcId="{21D5A741-BF09-4588-A20E-A3E99665DEEF}" destId="{93293BA7-98DE-4917-8D86-E2D19141A2B6}" srcOrd="1" destOrd="0" parTransId="{A18BCF40-5175-43EB-B0A8-E9914D75661E}" sibTransId="{46D683E3-0AF5-49EE-8E46-624B99049C00}"/>
    <dgm:cxn modelId="{7FF45255-259F-4CBE-A737-8937969F905B}" type="presOf" srcId="{941E103D-6B53-4B5B-A5F2-37330A42F6A7}" destId="{53C399B6-9DBD-475C-BE14-2C463F012F8C}" srcOrd="0" destOrd="0" presId="urn:microsoft.com/office/officeart/2005/8/layout/radial1"/>
    <dgm:cxn modelId="{683B7858-EADC-4A16-8D5E-3B926CE59435}" srcId="{21D5A741-BF09-4588-A20E-A3E99665DEEF}" destId="{7C1D6248-77ED-4491-A936-D404A3B84083}" srcOrd="16" destOrd="0" parTransId="{7B5719D9-7278-43F1-BD7C-D7982AA49FC1}" sibTransId="{8A999A8D-8F12-41F6-86CD-E2FD60413E41}"/>
    <dgm:cxn modelId="{4E9C3A7C-9732-4BBE-B912-B7F209D422FA}" type="presOf" srcId="{A1888AD3-F98C-495D-B349-3CC1CBC22E01}" destId="{2C876343-54B7-46A0-B999-3C70C9230778}" srcOrd="1" destOrd="0" presId="urn:microsoft.com/office/officeart/2005/8/layout/radial1"/>
    <dgm:cxn modelId="{D6417D81-91F6-494E-980A-CB9DA438FA6D}" type="presOf" srcId="{B7F7696B-B4C2-472C-9C08-810DCF776D4B}" destId="{3ED600A2-7925-4969-A0D5-983FF56D55BD}" srcOrd="1" destOrd="0" presId="urn:microsoft.com/office/officeart/2005/8/layout/radial1"/>
    <dgm:cxn modelId="{14DC2485-2121-4406-9CE5-3541217F5AA0}" srcId="{21D5A741-BF09-4588-A20E-A3E99665DEEF}" destId="{C4E14D9C-1FE9-42FE-918A-BF510A0ABEAF}" srcOrd="8" destOrd="0" parTransId="{EA9CBEAB-762C-423F-8E5D-FD0187AA5D52}" sibTransId="{48E862FA-2220-440C-8E13-A765C3524229}"/>
    <dgm:cxn modelId="{A02BBB87-C4AB-4A14-B6DF-EA26A946D0EC}" srcId="{21D5A741-BF09-4588-A20E-A3E99665DEEF}" destId="{F0F8CD5D-3AA5-49AC-A28F-A44A58D5E87A}" srcOrd="10" destOrd="0" parTransId="{941E103D-6B53-4B5B-A5F2-37330A42F6A7}" sibTransId="{69997DD8-8B3F-4ECA-B468-68A63981040A}"/>
    <dgm:cxn modelId="{1AFA578B-33F3-46A2-8F1D-151A20226B8D}" type="presOf" srcId="{EA9CBEAB-762C-423F-8E5D-FD0187AA5D52}" destId="{87483F5E-4F29-46C6-BE2C-E4BB7C203413}" srcOrd="1" destOrd="0" presId="urn:microsoft.com/office/officeart/2005/8/layout/radial1"/>
    <dgm:cxn modelId="{7CDABF8B-9C6C-4D97-9640-C6B1AC957D05}" type="presOf" srcId="{7CA62877-43F7-4C88-83BF-57D2A5F31FAA}" destId="{3EA794B2-2D65-483E-91E1-441517AF4839}" srcOrd="0" destOrd="0" presId="urn:microsoft.com/office/officeart/2005/8/layout/radial1"/>
    <dgm:cxn modelId="{51AA2D8E-0CE2-4997-BE93-317FBFE08B1D}" type="presOf" srcId="{B19137B0-87CE-4F1B-9552-3CB662AEC20A}" destId="{C0589A0F-B075-4784-9382-9EEFCB9A7C33}" srcOrd="1" destOrd="0" presId="urn:microsoft.com/office/officeart/2005/8/layout/radial1"/>
    <dgm:cxn modelId="{BE947F8E-522E-454F-81A8-16380827003B}" type="presOf" srcId="{E34F3032-1073-4753-B597-105181158E2B}" destId="{97AC4832-A449-4D20-A05D-CD0E0B732C14}" srcOrd="1" destOrd="0" presId="urn:microsoft.com/office/officeart/2005/8/layout/radial1"/>
    <dgm:cxn modelId="{09192690-7FA0-4095-894B-B92B7759361F}" type="presOf" srcId="{49DA6CBF-48C8-453D-8F89-15124128C15B}" destId="{175DF0D0-E6D1-44CA-964E-8EC9DE1D896E}" srcOrd="0" destOrd="0" presId="urn:microsoft.com/office/officeart/2005/8/layout/radial1"/>
    <dgm:cxn modelId="{46D4C195-D9E6-4595-8E9C-991B0793FFD9}" type="presOf" srcId="{8873709B-F133-4884-AECE-239171CB3F1E}" destId="{99E2B32B-DD61-4B0A-A83C-CFD9018567E1}" srcOrd="0" destOrd="0" presId="urn:microsoft.com/office/officeart/2005/8/layout/radial1"/>
    <dgm:cxn modelId="{E4860199-FA85-46D3-8DD8-AFB50E8D22B0}" type="presOf" srcId="{C9511266-C420-432C-95A6-3C46012F33E5}" destId="{725F036A-4F67-4FA6-9B13-175AA50300BC}" srcOrd="0" destOrd="0" presId="urn:microsoft.com/office/officeart/2005/8/layout/radial1"/>
    <dgm:cxn modelId="{14449599-C864-4F9B-96DC-A6F539944AC6}" type="presOf" srcId="{7F4C1D7A-727C-47B7-B651-D81D0D357A09}" destId="{FE5F26DD-C815-4E3F-9E64-13977FC5DEAF}" srcOrd="0" destOrd="0" presId="urn:microsoft.com/office/officeart/2005/8/layout/radial1"/>
    <dgm:cxn modelId="{36BFCD99-B319-4A77-AEC6-EC512D7B1A4B}" type="presOf" srcId="{55A3C271-F715-45BE-8B37-39DB3E82BF50}" destId="{C53E23BB-4B93-41A6-A990-17A42A93FD06}" srcOrd="0" destOrd="0" presId="urn:microsoft.com/office/officeart/2005/8/layout/radial1"/>
    <dgm:cxn modelId="{A2A0E79A-1500-46CB-BC07-812AA34E56A2}" type="presOf" srcId="{AB8F0AEB-68E8-4FFC-81B4-FF55CE016659}" destId="{44593F2F-31BD-4A21-8FBD-1F4552F23C1E}" srcOrd="0" destOrd="0" presId="urn:microsoft.com/office/officeart/2005/8/layout/radial1"/>
    <dgm:cxn modelId="{E299D19B-C7C8-4428-AC6F-95BBAAA11775}" type="presOf" srcId="{EA9CBEAB-762C-423F-8E5D-FD0187AA5D52}" destId="{64E8865C-1236-44C6-9A23-215903A4872A}" srcOrd="0" destOrd="0" presId="urn:microsoft.com/office/officeart/2005/8/layout/radial1"/>
    <dgm:cxn modelId="{00F6A19F-4213-48B1-A8DD-57318A34E635}" type="presOf" srcId="{49C5C455-E855-4043-A8BC-A855C13DA79C}" destId="{5988E14D-4E11-476D-95D9-F79E701BF2DA}" srcOrd="1" destOrd="0" presId="urn:microsoft.com/office/officeart/2005/8/layout/radial1"/>
    <dgm:cxn modelId="{B1CCFB9F-16B5-4A6E-9D78-64D63A618975}" type="presOf" srcId="{56494BCF-2794-42E0-9C06-EF59D1E9596E}" destId="{F016F899-7D4D-4DD5-A245-AF41A35E5DA5}" srcOrd="0" destOrd="0" presId="urn:microsoft.com/office/officeart/2005/8/layout/radial1"/>
    <dgm:cxn modelId="{4FFCD7A0-4DCF-4F74-A4CC-E29A08CFF81F}" srcId="{21D5A741-BF09-4588-A20E-A3E99665DEEF}" destId="{FADD3C2E-8A53-47A6-94B3-23ACDD81F155}" srcOrd="15" destOrd="0" parTransId="{55A3C271-F715-45BE-8B37-39DB3E82BF50}" sibTransId="{B1A6746E-4EC8-4612-A6E7-F5CEDBAF8656}"/>
    <dgm:cxn modelId="{8A9638A2-9E7C-40AD-851D-A6BB5D5F4724}" type="presOf" srcId="{7C1D6248-77ED-4491-A936-D404A3B84083}" destId="{C7D62025-A966-4333-8EDF-DD807B598B91}" srcOrd="0" destOrd="0" presId="urn:microsoft.com/office/officeart/2005/8/layout/radial1"/>
    <dgm:cxn modelId="{6360AEA3-1C46-4D00-9E4E-02F00949A264}" type="presOf" srcId="{1C3FCE08-4E25-4014-81BD-3AA3E7A96EED}" destId="{7F855B71-5F69-469A-BF81-F477AB6D7BB8}" srcOrd="1" destOrd="0" presId="urn:microsoft.com/office/officeart/2005/8/layout/radial1"/>
    <dgm:cxn modelId="{7CB594A4-5DA4-43A6-9C21-76C0BAF1BEE5}" srcId="{21D5A741-BF09-4588-A20E-A3E99665DEEF}" destId="{AB8F0AEB-68E8-4FFC-81B4-FF55CE016659}" srcOrd="4" destOrd="0" parTransId="{7CA62877-43F7-4C88-83BF-57D2A5F31FAA}" sibTransId="{44C82299-6A2D-4744-9377-D0B5651706C7}"/>
    <dgm:cxn modelId="{566F01A5-D3C9-4F0F-A86A-FCC576F698E9}" srcId="{21D5A741-BF09-4588-A20E-A3E99665DEEF}" destId="{290B0E26-A2E7-4104-9CE3-AA42F058AB9C}" srcOrd="14" destOrd="0" parTransId="{F34856FB-AE65-4B80-AA6B-2FB4B01853EE}" sibTransId="{97EEAB78-BAF1-4A86-8A8A-B02005E7CA14}"/>
    <dgm:cxn modelId="{CC0024A8-307D-43B4-868C-358B397541F2}" type="presOf" srcId="{93293BA7-98DE-4917-8D86-E2D19141A2B6}" destId="{A4F63EFD-F62B-4F25-B4C5-D2F3C83230B1}" srcOrd="0" destOrd="0" presId="urn:microsoft.com/office/officeart/2005/8/layout/radial1"/>
    <dgm:cxn modelId="{8D2B5CB5-2294-4976-8612-6540F2C077CA}" type="presOf" srcId="{B19137B0-87CE-4F1B-9552-3CB662AEC20A}" destId="{DDABCA19-360E-4CCA-9080-A235A7E59FAB}" srcOrd="0" destOrd="0" presId="urn:microsoft.com/office/officeart/2005/8/layout/radial1"/>
    <dgm:cxn modelId="{EBA72EBA-9DDD-4375-A1A9-9356E343440A}" type="presOf" srcId="{56494BCF-2794-42E0-9C06-EF59D1E9596E}" destId="{9A40736E-FAED-4706-A5E2-5ABD53C3A4A8}" srcOrd="1" destOrd="0" presId="urn:microsoft.com/office/officeart/2005/8/layout/radial1"/>
    <dgm:cxn modelId="{A01344BB-5DC2-4A9E-89C0-D6E9EA9955D5}" type="presOf" srcId="{C4E14D9C-1FE9-42FE-918A-BF510A0ABEAF}" destId="{5F8247C8-87EA-4FFE-990C-E18E9625F796}" srcOrd="0" destOrd="0" presId="urn:microsoft.com/office/officeart/2005/8/layout/radial1"/>
    <dgm:cxn modelId="{9F3570BF-266C-4CDF-80A7-667250C65123}" type="presOf" srcId="{1C3FCE08-4E25-4014-81BD-3AA3E7A96EED}" destId="{02549C13-E23E-4268-97D3-7827E78D1DEF}" srcOrd="0" destOrd="0" presId="urn:microsoft.com/office/officeart/2005/8/layout/radial1"/>
    <dgm:cxn modelId="{D6CE1ACC-1A05-4F0B-AA43-B1064FF716AB}" type="presOf" srcId="{5F6B6822-9B9B-4A22-BEE8-ECE58AE3F638}" destId="{80B27200-48E0-4061-8946-DC7DA6A86A25}" srcOrd="0" destOrd="0" presId="urn:microsoft.com/office/officeart/2005/8/layout/radial1"/>
    <dgm:cxn modelId="{F415C9CE-01F4-4927-8363-D67AEBA4A438}" type="presOf" srcId="{A18BCF40-5175-43EB-B0A8-E9914D75661E}" destId="{BE22F168-D28E-408D-B92E-E27EA96FEC95}" srcOrd="1" destOrd="0" presId="urn:microsoft.com/office/officeart/2005/8/layout/radial1"/>
    <dgm:cxn modelId="{CBD63BD4-1718-49BD-9A27-6B1411A40BB2}" type="presOf" srcId="{EB022078-E979-4102-9A0D-7153EEE80F2A}" destId="{63A0E29E-3537-4E07-9B3B-46E472C27D22}" srcOrd="0" destOrd="0" presId="urn:microsoft.com/office/officeart/2005/8/layout/radial1"/>
    <dgm:cxn modelId="{8E53BCD5-7FD6-4A14-93A1-5128626ACD83}" type="presOf" srcId="{704D156C-2A77-4F36-A43E-304D2CD51C3C}" destId="{76F5E9F3-1902-44E6-AA70-4DA271F92486}" srcOrd="0" destOrd="0" presId="urn:microsoft.com/office/officeart/2005/8/layout/radial1"/>
    <dgm:cxn modelId="{CB11FDDD-F099-49F6-9BC8-9F1AD006B2A4}" type="presOf" srcId="{E34F3032-1073-4753-B597-105181158E2B}" destId="{B04B2FC7-DFC3-40A8-A7EB-08B928EC2C56}" srcOrd="0" destOrd="0" presId="urn:microsoft.com/office/officeart/2005/8/layout/radial1"/>
    <dgm:cxn modelId="{79BF8DDE-451D-4474-A2B3-D6FF6AA43D6D}" type="presOf" srcId="{F0F8CD5D-3AA5-49AC-A28F-A44A58D5E87A}" destId="{1BFDF32F-4B4E-4C79-B4D9-262319DB8256}" srcOrd="0" destOrd="0" presId="urn:microsoft.com/office/officeart/2005/8/layout/radial1"/>
    <dgm:cxn modelId="{1022BAE1-7A07-40C7-BF08-3186B675F68F}" type="presOf" srcId="{DF0FE2D8-3B10-4603-90FA-C7D28B615861}" destId="{EB5998EA-F47E-4048-A8A2-550432B38A1B}" srcOrd="0" destOrd="0" presId="urn:microsoft.com/office/officeart/2005/8/layout/radial1"/>
    <dgm:cxn modelId="{ACFA6CE2-EAEA-4395-A58C-12EDAD376EBA}" type="presOf" srcId="{55A3C271-F715-45BE-8B37-39DB3E82BF50}" destId="{D1D4392C-F68F-4906-89E5-6A5BDBAFC46C}" srcOrd="1" destOrd="0" presId="urn:microsoft.com/office/officeart/2005/8/layout/radial1"/>
    <dgm:cxn modelId="{BA010BE7-8EE2-40BB-8A57-27EF71E2C3C6}" type="presOf" srcId="{7B5719D9-7278-43F1-BD7C-D7982AA49FC1}" destId="{976C92A8-5280-49C7-AC78-93DED8995716}" srcOrd="0" destOrd="0" presId="urn:microsoft.com/office/officeart/2005/8/layout/radial1"/>
    <dgm:cxn modelId="{762B86E9-0C2C-4CE8-AF4A-3CEDF16E4DE8}" type="presOf" srcId="{A1888AD3-F98C-495D-B349-3CC1CBC22E01}" destId="{127C2ABC-95EE-44DA-8780-0F11ECAF664D}" srcOrd="0" destOrd="0" presId="urn:microsoft.com/office/officeart/2005/8/layout/radial1"/>
    <dgm:cxn modelId="{329D87EF-C791-4766-A42A-998EE46C8D23}" type="presOf" srcId="{5155CB20-FAFE-479A-8C82-95CA0C55A9D8}" destId="{2F53329F-15A5-44A5-A484-1B64A90895A4}" srcOrd="0" destOrd="0" presId="urn:microsoft.com/office/officeart/2005/8/layout/radial1"/>
    <dgm:cxn modelId="{B3AE09F2-0427-438A-97D1-2147C716419C}" type="presOf" srcId="{B7F7696B-B4C2-472C-9C08-810DCF776D4B}" destId="{9A9317FF-B8F6-47AF-9DF8-80BBEBF87EE9}" srcOrd="0" destOrd="0" presId="urn:microsoft.com/office/officeart/2005/8/layout/radial1"/>
    <dgm:cxn modelId="{042259FF-0026-4F22-B133-6CE269285F2C}" srcId="{21D5A741-BF09-4588-A20E-A3E99665DEEF}" destId="{72C2FBB6-E0B8-4873-B165-D30C13EF8C97}" srcOrd="9" destOrd="0" parTransId="{1C3FCE08-4E25-4014-81BD-3AA3E7A96EED}" sibTransId="{66D8E7B4-3388-424C-8276-C52B61E27158}"/>
    <dgm:cxn modelId="{8560BA6B-30E3-44FF-AAAF-F8637A00DA67}" type="presParOf" srcId="{99E2B32B-DD61-4B0A-A83C-CFD9018567E1}" destId="{B813C1D3-2F15-4DCA-8730-C3CD787CCB95}" srcOrd="0" destOrd="0" presId="urn:microsoft.com/office/officeart/2005/8/layout/radial1"/>
    <dgm:cxn modelId="{BAF21A32-2943-4888-A2DA-51CBE134267F}" type="presParOf" srcId="{99E2B32B-DD61-4B0A-A83C-CFD9018567E1}" destId="{F016F899-7D4D-4DD5-A245-AF41A35E5DA5}" srcOrd="1" destOrd="0" presId="urn:microsoft.com/office/officeart/2005/8/layout/radial1"/>
    <dgm:cxn modelId="{7A6B04A4-8BC8-4E9D-AB64-70FBC0E296DA}" type="presParOf" srcId="{F016F899-7D4D-4DD5-A245-AF41A35E5DA5}" destId="{9A40736E-FAED-4706-A5E2-5ABD53C3A4A8}" srcOrd="0" destOrd="0" presId="urn:microsoft.com/office/officeart/2005/8/layout/radial1"/>
    <dgm:cxn modelId="{15343843-C496-4C2B-BDEB-7847766C27D8}" type="presParOf" srcId="{99E2B32B-DD61-4B0A-A83C-CFD9018567E1}" destId="{A7FB2FEB-401F-45AE-BC46-90A25B98CA2C}" srcOrd="2" destOrd="0" presId="urn:microsoft.com/office/officeart/2005/8/layout/radial1"/>
    <dgm:cxn modelId="{924AC14B-8742-4E8E-919C-2931DD41AE44}" type="presParOf" srcId="{99E2B32B-DD61-4B0A-A83C-CFD9018567E1}" destId="{23F4AB4C-EFBB-41E8-A3E0-094F308B57E6}" srcOrd="3" destOrd="0" presId="urn:microsoft.com/office/officeart/2005/8/layout/radial1"/>
    <dgm:cxn modelId="{C95B1714-3228-4474-A249-5AE292D43D63}" type="presParOf" srcId="{23F4AB4C-EFBB-41E8-A3E0-094F308B57E6}" destId="{BE22F168-D28E-408D-B92E-E27EA96FEC95}" srcOrd="0" destOrd="0" presId="urn:microsoft.com/office/officeart/2005/8/layout/radial1"/>
    <dgm:cxn modelId="{D1799C08-822A-453F-9C67-6C36A1F3E519}" type="presParOf" srcId="{99E2B32B-DD61-4B0A-A83C-CFD9018567E1}" destId="{A4F63EFD-F62B-4F25-B4C5-D2F3C83230B1}" srcOrd="4" destOrd="0" presId="urn:microsoft.com/office/officeart/2005/8/layout/radial1"/>
    <dgm:cxn modelId="{071FBCE1-6DB5-46C7-B2C6-CE49C979AE2D}" type="presParOf" srcId="{99E2B32B-DD61-4B0A-A83C-CFD9018567E1}" destId="{725F036A-4F67-4FA6-9B13-175AA50300BC}" srcOrd="5" destOrd="0" presId="urn:microsoft.com/office/officeart/2005/8/layout/radial1"/>
    <dgm:cxn modelId="{D173D50B-8BF8-46B2-9635-FD53967F61D9}" type="presParOf" srcId="{725F036A-4F67-4FA6-9B13-175AA50300BC}" destId="{C6E9C685-062F-4927-B9F6-00AE82BA805C}" srcOrd="0" destOrd="0" presId="urn:microsoft.com/office/officeart/2005/8/layout/radial1"/>
    <dgm:cxn modelId="{B9153416-CD39-4337-9951-2B6C483FF877}" type="presParOf" srcId="{99E2B32B-DD61-4B0A-A83C-CFD9018567E1}" destId="{7803AA61-FF8C-4B8C-BB28-076E2265FFB0}" srcOrd="6" destOrd="0" presId="urn:microsoft.com/office/officeart/2005/8/layout/radial1"/>
    <dgm:cxn modelId="{2B4AEE69-BB8E-4300-A1EB-E25E8ABD0E98}" type="presParOf" srcId="{99E2B32B-DD61-4B0A-A83C-CFD9018567E1}" destId="{22E42567-70DA-464B-8002-EE936CD9F822}" srcOrd="7" destOrd="0" presId="urn:microsoft.com/office/officeart/2005/8/layout/radial1"/>
    <dgm:cxn modelId="{163413E0-5280-4790-9C24-49F29A308D83}" type="presParOf" srcId="{22E42567-70DA-464B-8002-EE936CD9F822}" destId="{46774617-9B17-47A5-902F-7A67A1994B30}" srcOrd="0" destOrd="0" presId="urn:microsoft.com/office/officeart/2005/8/layout/radial1"/>
    <dgm:cxn modelId="{36C03007-978D-4DFF-B2F5-70771885280D}" type="presParOf" srcId="{99E2B32B-DD61-4B0A-A83C-CFD9018567E1}" destId="{76F5E9F3-1902-44E6-AA70-4DA271F92486}" srcOrd="8" destOrd="0" presId="urn:microsoft.com/office/officeart/2005/8/layout/radial1"/>
    <dgm:cxn modelId="{2C14A36C-1450-4385-9B88-7C0CDA107DC8}" type="presParOf" srcId="{99E2B32B-DD61-4B0A-A83C-CFD9018567E1}" destId="{3EA794B2-2D65-483E-91E1-441517AF4839}" srcOrd="9" destOrd="0" presId="urn:microsoft.com/office/officeart/2005/8/layout/radial1"/>
    <dgm:cxn modelId="{658C305F-0645-480C-AC3A-7E49785E7D58}" type="presParOf" srcId="{3EA794B2-2D65-483E-91E1-441517AF4839}" destId="{2B7298D8-5D70-4981-A703-722D3A744D8C}" srcOrd="0" destOrd="0" presId="urn:microsoft.com/office/officeart/2005/8/layout/radial1"/>
    <dgm:cxn modelId="{6B9BEC3B-9290-4EB3-B7BC-4127B80473D6}" type="presParOf" srcId="{99E2B32B-DD61-4B0A-A83C-CFD9018567E1}" destId="{44593F2F-31BD-4A21-8FBD-1F4552F23C1E}" srcOrd="10" destOrd="0" presId="urn:microsoft.com/office/officeart/2005/8/layout/radial1"/>
    <dgm:cxn modelId="{8CC834C8-04FD-4E96-BA6B-EF5170B5CAF3}" type="presParOf" srcId="{99E2B32B-DD61-4B0A-A83C-CFD9018567E1}" destId="{DDABCA19-360E-4CCA-9080-A235A7E59FAB}" srcOrd="11" destOrd="0" presId="urn:microsoft.com/office/officeart/2005/8/layout/radial1"/>
    <dgm:cxn modelId="{47180E11-9664-40C1-A968-C37CD754E248}" type="presParOf" srcId="{DDABCA19-360E-4CCA-9080-A235A7E59FAB}" destId="{C0589A0F-B075-4784-9382-9EEFCB9A7C33}" srcOrd="0" destOrd="0" presId="urn:microsoft.com/office/officeart/2005/8/layout/radial1"/>
    <dgm:cxn modelId="{E9729781-F429-485C-9DB7-025B94585516}" type="presParOf" srcId="{99E2B32B-DD61-4B0A-A83C-CFD9018567E1}" destId="{FE5F26DD-C815-4E3F-9E64-13977FC5DEAF}" srcOrd="12" destOrd="0" presId="urn:microsoft.com/office/officeart/2005/8/layout/radial1"/>
    <dgm:cxn modelId="{02622B72-7192-4E40-BDE7-41E046D2554E}" type="presParOf" srcId="{99E2B32B-DD61-4B0A-A83C-CFD9018567E1}" destId="{EBD987C1-66E4-4229-B7F1-88BE266AAF67}" srcOrd="13" destOrd="0" presId="urn:microsoft.com/office/officeart/2005/8/layout/radial1"/>
    <dgm:cxn modelId="{1F6B6A18-1282-40B5-9B3B-EFB893BB0CD6}" type="presParOf" srcId="{EBD987C1-66E4-4229-B7F1-88BE266AAF67}" destId="{5988E14D-4E11-476D-95D9-F79E701BF2DA}" srcOrd="0" destOrd="0" presId="urn:microsoft.com/office/officeart/2005/8/layout/radial1"/>
    <dgm:cxn modelId="{E738DE45-38E3-402E-ACA4-53C01EDA1325}" type="presParOf" srcId="{99E2B32B-DD61-4B0A-A83C-CFD9018567E1}" destId="{175DF0D0-E6D1-44CA-964E-8EC9DE1D896E}" srcOrd="14" destOrd="0" presId="urn:microsoft.com/office/officeart/2005/8/layout/radial1"/>
    <dgm:cxn modelId="{431A21D3-5E59-46C0-90D3-8F55F4486485}" type="presParOf" srcId="{99E2B32B-DD61-4B0A-A83C-CFD9018567E1}" destId="{127C2ABC-95EE-44DA-8780-0F11ECAF664D}" srcOrd="15" destOrd="0" presId="urn:microsoft.com/office/officeart/2005/8/layout/radial1"/>
    <dgm:cxn modelId="{8079A4A9-89FE-43FC-9271-D203D34C82F7}" type="presParOf" srcId="{127C2ABC-95EE-44DA-8780-0F11ECAF664D}" destId="{2C876343-54B7-46A0-B999-3C70C9230778}" srcOrd="0" destOrd="0" presId="urn:microsoft.com/office/officeart/2005/8/layout/radial1"/>
    <dgm:cxn modelId="{A205894D-EB26-4858-8B90-74D5E3F18598}" type="presParOf" srcId="{99E2B32B-DD61-4B0A-A83C-CFD9018567E1}" destId="{80B27200-48E0-4061-8946-DC7DA6A86A25}" srcOrd="16" destOrd="0" presId="urn:microsoft.com/office/officeart/2005/8/layout/radial1"/>
    <dgm:cxn modelId="{473D7839-EE68-4230-A888-45A198D5BF69}" type="presParOf" srcId="{99E2B32B-DD61-4B0A-A83C-CFD9018567E1}" destId="{64E8865C-1236-44C6-9A23-215903A4872A}" srcOrd="17" destOrd="0" presId="urn:microsoft.com/office/officeart/2005/8/layout/radial1"/>
    <dgm:cxn modelId="{42B13B82-B24C-4BD8-9270-4543268639BC}" type="presParOf" srcId="{64E8865C-1236-44C6-9A23-215903A4872A}" destId="{87483F5E-4F29-46C6-BE2C-E4BB7C203413}" srcOrd="0" destOrd="0" presId="urn:microsoft.com/office/officeart/2005/8/layout/radial1"/>
    <dgm:cxn modelId="{9C9E426C-FDCA-4CE7-B898-647BC7AAE824}" type="presParOf" srcId="{99E2B32B-DD61-4B0A-A83C-CFD9018567E1}" destId="{5F8247C8-87EA-4FFE-990C-E18E9625F796}" srcOrd="18" destOrd="0" presId="urn:microsoft.com/office/officeart/2005/8/layout/radial1"/>
    <dgm:cxn modelId="{F451FC5B-9A22-453F-B59E-2A0FE8C5467F}" type="presParOf" srcId="{99E2B32B-DD61-4B0A-A83C-CFD9018567E1}" destId="{02549C13-E23E-4268-97D3-7827E78D1DEF}" srcOrd="19" destOrd="0" presId="urn:microsoft.com/office/officeart/2005/8/layout/radial1"/>
    <dgm:cxn modelId="{C83D2EE1-523A-4E09-979B-2DF1AEB30B63}" type="presParOf" srcId="{02549C13-E23E-4268-97D3-7827E78D1DEF}" destId="{7F855B71-5F69-469A-BF81-F477AB6D7BB8}" srcOrd="0" destOrd="0" presId="urn:microsoft.com/office/officeart/2005/8/layout/radial1"/>
    <dgm:cxn modelId="{97D1FEDC-84E6-4BF4-9C6C-FC7F8BE2AA86}" type="presParOf" srcId="{99E2B32B-DD61-4B0A-A83C-CFD9018567E1}" destId="{83F238E9-FFE2-4D97-A92B-C092444583C0}" srcOrd="20" destOrd="0" presId="urn:microsoft.com/office/officeart/2005/8/layout/radial1"/>
    <dgm:cxn modelId="{F965FFEE-676A-4FC3-A681-472F3C9299EE}" type="presParOf" srcId="{99E2B32B-DD61-4B0A-A83C-CFD9018567E1}" destId="{53C399B6-9DBD-475C-BE14-2C463F012F8C}" srcOrd="21" destOrd="0" presId="urn:microsoft.com/office/officeart/2005/8/layout/radial1"/>
    <dgm:cxn modelId="{DC11BB85-CA21-404A-A5B9-1B36F4395768}" type="presParOf" srcId="{53C399B6-9DBD-475C-BE14-2C463F012F8C}" destId="{A850090D-E2EF-4BFC-91E0-6B26B54280E8}" srcOrd="0" destOrd="0" presId="urn:microsoft.com/office/officeart/2005/8/layout/radial1"/>
    <dgm:cxn modelId="{54458B4A-5D7A-4CD5-BAE0-644C1FFC93F8}" type="presParOf" srcId="{99E2B32B-DD61-4B0A-A83C-CFD9018567E1}" destId="{1BFDF32F-4B4E-4C79-B4D9-262319DB8256}" srcOrd="22" destOrd="0" presId="urn:microsoft.com/office/officeart/2005/8/layout/radial1"/>
    <dgm:cxn modelId="{D2861557-4597-4D03-A468-2C03A34AEB37}" type="presParOf" srcId="{99E2B32B-DD61-4B0A-A83C-CFD9018567E1}" destId="{B04B2FC7-DFC3-40A8-A7EB-08B928EC2C56}" srcOrd="23" destOrd="0" presId="urn:microsoft.com/office/officeart/2005/8/layout/radial1"/>
    <dgm:cxn modelId="{A12557C0-C736-4E97-978E-709BC1B319C4}" type="presParOf" srcId="{B04B2FC7-DFC3-40A8-A7EB-08B928EC2C56}" destId="{97AC4832-A449-4D20-A05D-CD0E0B732C14}" srcOrd="0" destOrd="0" presId="urn:microsoft.com/office/officeart/2005/8/layout/radial1"/>
    <dgm:cxn modelId="{B932F5F8-BE76-4292-BA38-39CAA1997971}" type="presParOf" srcId="{99E2B32B-DD61-4B0A-A83C-CFD9018567E1}" destId="{39C0A584-B649-46C0-AA6C-35438D557F91}" srcOrd="24" destOrd="0" presId="urn:microsoft.com/office/officeart/2005/8/layout/radial1"/>
    <dgm:cxn modelId="{89B9FE35-95A3-4FAC-99F3-C3129156FD9F}" type="presParOf" srcId="{99E2B32B-DD61-4B0A-A83C-CFD9018567E1}" destId="{9A9317FF-B8F6-47AF-9DF8-80BBEBF87EE9}" srcOrd="25" destOrd="0" presId="urn:microsoft.com/office/officeart/2005/8/layout/radial1"/>
    <dgm:cxn modelId="{AB67C198-E155-4393-A555-E066BABAAA96}" type="presParOf" srcId="{9A9317FF-B8F6-47AF-9DF8-80BBEBF87EE9}" destId="{3ED600A2-7925-4969-A0D5-983FF56D55BD}" srcOrd="0" destOrd="0" presId="urn:microsoft.com/office/officeart/2005/8/layout/radial1"/>
    <dgm:cxn modelId="{199C5B98-2457-4525-BA84-B299222DB7EA}" type="presParOf" srcId="{99E2B32B-DD61-4B0A-A83C-CFD9018567E1}" destId="{63A0E29E-3537-4E07-9B3B-46E472C27D22}" srcOrd="26" destOrd="0" presId="urn:microsoft.com/office/officeart/2005/8/layout/radial1"/>
    <dgm:cxn modelId="{6424BE33-B45D-4FDB-9DFD-1EADDCB17127}" type="presParOf" srcId="{99E2B32B-DD61-4B0A-A83C-CFD9018567E1}" destId="{2F53329F-15A5-44A5-A484-1B64A90895A4}" srcOrd="27" destOrd="0" presId="urn:microsoft.com/office/officeart/2005/8/layout/radial1"/>
    <dgm:cxn modelId="{96AC4B65-8D33-42EF-8A32-083F76F8F401}" type="presParOf" srcId="{2F53329F-15A5-44A5-A484-1B64A90895A4}" destId="{7669F5BC-1572-4794-AAE1-A3DC77515FF1}" srcOrd="0" destOrd="0" presId="urn:microsoft.com/office/officeart/2005/8/layout/radial1"/>
    <dgm:cxn modelId="{BF16B05C-5EC1-4584-9C53-3B835D562E97}" type="presParOf" srcId="{99E2B32B-DD61-4B0A-A83C-CFD9018567E1}" destId="{EB5998EA-F47E-4048-A8A2-550432B38A1B}" srcOrd="28" destOrd="0" presId="urn:microsoft.com/office/officeart/2005/8/layout/radial1"/>
    <dgm:cxn modelId="{CF2C2EF8-2410-45AE-9F23-B3B34467BBDF}" type="presParOf" srcId="{99E2B32B-DD61-4B0A-A83C-CFD9018567E1}" destId="{F8037871-F49A-41D5-A62B-9614F6E142C0}" srcOrd="29" destOrd="0" presId="urn:microsoft.com/office/officeart/2005/8/layout/radial1"/>
    <dgm:cxn modelId="{2A1557F9-0FDE-4AB6-8519-15E069CFA822}" type="presParOf" srcId="{F8037871-F49A-41D5-A62B-9614F6E142C0}" destId="{D402C9C5-DFC4-43D6-AAD3-9A241B55D34C}" srcOrd="0" destOrd="0" presId="urn:microsoft.com/office/officeart/2005/8/layout/radial1"/>
    <dgm:cxn modelId="{EF1FAF18-70BD-4682-B034-80AB49467287}" type="presParOf" srcId="{99E2B32B-DD61-4B0A-A83C-CFD9018567E1}" destId="{3F19FDAF-DFBF-44A9-84E7-F8A15E63011D}" srcOrd="30" destOrd="0" presId="urn:microsoft.com/office/officeart/2005/8/layout/radial1"/>
    <dgm:cxn modelId="{2F5670E7-4812-468A-AB5A-AD7A01E58677}" type="presParOf" srcId="{99E2B32B-DD61-4B0A-A83C-CFD9018567E1}" destId="{C53E23BB-4B93-41A6-A990-17A42A93FD06}" srcOrd="31" destOrd="0" presId="urn:microsoft.com/office/officeart/2005/8/layout/radial1"/>
    <dgm:cxn modelId="{90B99F3C-2161-4052-BB44-8191D624D306}" type="presParOf" srcId="{C53E23BB-4B93-41A6-A990-17A42A93FD06}" destId="{D1D4392C-F68F-4906-89E5-6A5BDBAFC46C}" srcOrd="0" destOrd="0" presId="urn:microsoft.com/office/officeart/2005/8/layout/radial1"/>
    <dgm:cxn modelId="{8A1AC1F4-A924-491D-A79C-23580ED84CB1}" type="presParOf" srcId="{99E2B32B-DD61-4B0A-A83C-CFD9018567E1}" destId="{9D82F67A-F279-41C7-85BB-51CEEA560DA3}" srcOrd="32" destOrd="0" presId="urn:microsoft.com/office/officeart/2005/8/layout/radial1"/>
    <dgm:cxn modelId="{DE30652A-B692-4A5A-A0F2-8A9F4607F616}" type="presParOf" srcId="{99E2B32B-DD61-4B0A-A83C-CFD9018567E1}" destId="{976C92A8-5280-49C7-AC78-93DED8995716}" srcOrd="33" destOrd="0" presId="urn:microsoft.com/office/officeart/2005/8/layout/radial1"/>
    <dgm:cxn modelId="{6B60A9E1-9972-4B0C-BF43-990C414DACBF}" type="presParOf" srcId="{976C92A8-5280-49C7-AC78-93DED8995716}" destId="{658D2D84-2A1B-429E-8476-AAF77586DDB1}" srcOrd="0" destOrd="0" presId="urn:microsoft.com/office/officeart/2005/8/layout/radial1"/>
    <dgm:cxn modelId="{28C3ED42-2ADC-4886-B084-73E5AA5FD769}" type="presParOf" srcId="{99E2B32B-DD61-4B0A-A83C-CFD9018567E1}" destId="{C7D62025-A966-4333-8EDF-DD807B598B91}" srcOrd="3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3C1D3-2F15-4DCA-8730-C3CD787CCB95}">
      <dsp:nvSpPr>
        <dsp:cNvPr id="0" name=""/>
        <dsp:cNvSpPr/>
      </dsp:nvSpPr>
      <dsp:spPr>
        <a:xfrm>
          <a:off x="7154785" y="2896076"/>
          <a:ext cx="1963236" cy="1983091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>
              <a:solidFill>
                <a:schemeClr val="tx1"/>
              </a:solidFill>
              <a:effectLst/>
            </a:rPr>
            <a:t>Muntlige ferdigheter </a:t>
          </a:r>
        </a:p>
      </dsp:txBody>
      <dsp:txXfrm>
        <a:off x="7442294" y="3186493"/>
        <a:ext cx="1388218" cy="1402257"/>
      </dsp:txXfrm>
    </dsp:sp>
    <dsp:sp modelId="{F016F899-7D4D-4DD5-A245-AF41A35E5DA5}">
      <dsp:nvSpPr>
        <dsp:cNvPr id="0" name=""/>
        <dsp:cNvSpPr/>
      </dsp:nvSpPr>
      <dsp:spPr>
        <a:xfrm rot="17263021">
          <a:off x="8123270" y="2507935"/>
          <a:ext cx="904414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904414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8552866" y="2490622"/>
        <a:ext cx="45220" cy="45220"/>
      </dsp:txXfrm>
    </dsp:sp>
    <dsp:sp modelId="{A7FB2FEB-401F-45AE-BC46-90A25B98CA2C}">
      <dsp:nvSpPr>
        <dsp:cNvPr id="0" name=""/>
        <dsp:cNvSpPr/>
      </dsp:nvSpPr>
      <dsp:spPr>
        <a:xfrm>
          <a:off x="8221659" y="731806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Beskrive</a:t>
          </a:r>
        </a:p>
      </dsp:txBody>
      <dsp:txXfrm>
        <a:off x="8427297" y="934271"/>
        <a:ext cx="992907" cy="977586"/>
      </dsp:txXfrm>
    </dsp:sp>
    <dsp:sp modelId="{23F4AB4C-EFBB-41E8-A3E0-094F308B57E6}">
      <dsp:nvSpPr>
        <dsp:cNvPr id="0" name=""/>
        <dsp:cNvSpPr/>
      </dsp:nvSpPr>
      <dsp:spPr>
        <a:xfrm rot="1163911">
          <a:off x="8999528" y="4581917"/>
          <a:ext cx="2247282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2247282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>
            <a:effectLst/>
          </a:endParaRPr>
        </a:p>
      </dsp:txBody>
      <dsp:txXfrm>
        <a:off x="10066987" y="4531033"/>
        <a:ext cx="112364" cy="112364"/>
      </dsp:txXfrm>
    </dsp:sp>
    <dsp:sp modelId="{A4F63EFD-F62B-4F25-B4C5-D2F3C83230B1}">
      <dsp:nvSpPr>
        <dsp:cNvPr id="0" name=""/>
        <dsp:cNvSpPr/>
      </dsp:nvSpPr>
      <dsp:spPr>
        <a:xfrm>
          <a:off x="11142015" y="4501944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Utvikle forslag</a:t>
          </a:r>
        </a:p>
      </dsp:txBody>
      <dsp:txXfrm>
        <a:off x="11347653" y="4704409"/>
        <a:ext cx="992907" cy="977586"/>
      </dsp:txXfrm>
    </dsp:sp>
    <dsp:sp modelId="{725F036A-4F67-4FA6-9B13-175AA50300BC}">
      <dsp:nvSpPr>
        <dsp:cNvPr id="0" name=""/>
        <dsp:cNvSpPr/>
      </dsp:nvSpPr>
      <dsp:spPr>
        <a:xfrm rot="19251179">
          <a:off x="8657391" y="2575800"/>
          <a:ext cx="2167994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2167994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>
            <a:effectLst/>
          </a:endParaRPr>
        </a:p>
      </dsp:txBody>
      <dsp:txXfrm>
        <a:off x="9687188" y="2526898"/>
        <a:ext cx="108399" cy="108399"/>
      </dsp:txXfrm>
    </dsp:sp>
    <dsp:sp modelId="{7803AA61-FF8C-4B8C-BB28-076E2265FFB0}">
      <dsp:nvSpPr>
        <dsp:cNvPr id="0" name=""/>
        <dsp:cNvSpPr/>
      </dsp:nvSpPr>
      <dsp:spPr>
        <a:xfrm>
          <a:off x="10421064" y="765023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Samtale om</a:t>
          </a:r>
        </a:p>
      </dsp:txBody>
      <dsp:txXfrm>
        <a:off x="10626702" y="967488"/>
        <a:ext cx="992907" cy="977586"/>
      </dsp:txXfrm>
    </dsp:sp>
    <dsp:sp modelId="{22E42567-70DA-464B-8002-EE936CD9F822}">
      <dsp:nvSpPr>
        <dsp:cNvPr id="0" name=""/>
        <dsp:cNvSpPr/>
      </dsp:nvSpPr>
      <dsp:spPr>
        <a:xfrm rot="19533488">
          <a:off x="8914985" y="3217124"/>
          <a:ext cx="382794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382794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9096812" y="3212852"/>
        <a:ext cx="19139" cy="19139"/>
      </dsp:txXfrm>
    </dsp:sp>
    <dsp:sp modelId="{76F5E9F3-1902-44E6-AA70-4DA271F92486}">
      <dsp:nvSpPr>
        <dsp:cNvPr id="0" name=""/>
        <dsp:cNvSpPr/>
      </dsp:nvSpPr>
      <dsp:spPr>
        <a:xfrm>
          <a:off x="9138247" y="2027824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kern="1200">
              <a:solidFill>
                <a:schemeClr val="tx1"/>
              </a:solidFill>
              <a:effectLst/>
            </a:rPr>
            <a:t>Presentere</a:t>
          </a:r>
        </a:p>
      </dsp:txBody>
      <dsp:txXfrm>
        <a:off x="9343885" y="2230289"/>
        <a:ext cx="992907" cy="977586"/>
      </dsp:txXfrm>
    </dsp:sp>
    <dsp:sp modelId="{3EA794B2-2D65-483E-91E1-441517AF4839}">
      <dsp:nvSpPr>
        <dsp:cNvPr id="0" name=""/>
        <dsp:cNvSpPr/>
      </dsp:nvSpPr>
      <dsp:spPr>
        <a:xfrm rot="20768454">
          <a:off x="9065864" y="3448551"/>
          <a:ext cx="1657427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657427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9853142" y="3412413"/>
        <a:ext cx="82871" cy="82871"/>
      </dsp:txXfrm>
    </dsp:sp>
    <dsp:sp modelId="{44593F2F-31BD-4A21-8FBD-1F4552F23C1E}">
      <dsp:nvSpPr>
        <dsp:cNvPr id="0" name=""/>
        <dsp:cNvSpPr/>
      </dsp:nvSpPr>
      <dsp:spPr>
        <a:xfrm>
          <a:off x="10678109" y="2396061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Formidle</a:t>
          </a:r>
        </a:p>
      </dsp:txBody>
      <dsp:txXfrm>
        <a:off x="10883747" y="2598526"/>
        <a:ext cx="992907" cy="977586"/>
      </dsp:txXfrm>
    </dsp:sp>
    <dsp:sp modelId="{DDABCA19-360E-4CCA-9080-A235A7E59FAB}">
      <dsp:nvSpPr>
        <dsp:cNvPr id="0" name=""/>
        <dsp:cNvSpPr/>
      </dsp:nvSpPr>
      <dsp:spPr>
        <a:xfrm rot="563331">
          <a:off x="9100983" y="4092990"/>
          <a:ext cx="618978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618978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9394997" y="4082813"/>
        <a:ext cx="30948" cy="30948"/>
      </dsp:txXfrm>
    </dsp:sp>
    <dsp:sp modelId="{FE5F26DD-C815-4E3F-9E64-13977FC5DEAF}">
      <dsp:nvSpPr>
        <dsp:cNvPr id="0" name=""/>
        <dsp:cNvSpPr/>
      </dsp:nvSpPr>
      <dsp:spPr>
        <a:xfrm>
          <a:off x="9706119" y="3572004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Bruke </a:t>
          </a:r>
          <a:r>
            <a:rPr lang="nb-NO" sz="1200" b="0" kern="1200">
              <a:solidFill>
                <a:schemeClr val="tx1"/>
              </a:solidFill>
              <a:effectLst/>
            </a:rPr>
            <a:t>fagbegreper</a:t>
          </a:r>
        </a:p>
      </dsp:txBody>
      <dsp:txXfrm>
        <a:off x="9911757" y="3774469"/>
        <a:ext cx="992907" cy="977586"/>
      </dsp:txXfrm>
    </dsp:sp>
    <dsp:sp modelId="{EBD987C1-66E4-4229-B7F1-88BE266AAF67}">
      <dsp:nvSpPr>
        <dsp:cNvPr id="0" name=""/>
        <dsp:cNvSpPr/>
      </dsp:nvSpPr>
      <dsp:spPr>
        <a:xfrm rot="2575957">
          <a:off x="8649607" y="5085136"/>
          <a:ext cx="1559398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559398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9390321" y="5051449"/>
        <a:ext cx="77969" cy="77969"/>
      </dsp:txXfrm>
    </dsp:sp>
    <dsp:sp modelId="{175DF0D0-E6D1-44CA-964E-8EC9DE1D896E}">
      <dsp:nvSpPr>
        <dsp:cNvPr id="0" name=""/>
        <dsp:cNvSpPr/>
      </dsp:nvSpPr>
      <dsp:spPr>
        <a:xfrm>
          <a:off x="9808389" y="5405013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>
              <a:solidFill>
                <a:schemeClr val="tx1"/>
              </a:solidFill>
              <a:effectLst/>
            </a:rPr>
            <a:t>Reflektere</a:t>
          </a:r>
        </a:p>
      </dsp:txBody>
      <dsp:txXfrm>
        <a:off x="10014027" y="5607478"/>
        <a:ext cx="992907" cy="977586"/>
      </dsp:txXfrm>
    </dsp:sp>
    <dsp:sp modelId="{127C2ABC-95EE-44DA-8780-0F11ECAF664D}">
      <dsp:nvSpPr>
        <dsp:cNvPr id="0" name=""/>
        <dsp:cNvSpPr/>
      </dsp:nvSpPr>
      <dsp:spPr>
        <a:xfrm rot="3116603">
          <a:off x="8719510" y="4712983"/>
          <a:ext cx="134396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34396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8783348" y="4714921"/>
        <a:ext cx="6719" cy="6719"/>
      </dsp:txXfrm>
    </dsp:sp>
    <dsp:sp modelId="{80B27200-48E0-4061-8946-DC7DA6A86A25}">
      <dsp:nvSpPr>
        <dsp:cNvPr id="0" name=""/>
        <dsp:cNvSpPr/>
      </dsp:nvSpPr>
      <dsp:spPr>
        <a:xfrm>
          <a:off x="8554660" y="4627428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Begrunn egne meninger</a:t>
          </a:r>
        </a:p>
      </dsp:txBody>
      <dsp:txXfrm>
        <a:off x="8760298" y="4829893"/>
        <a:ext cx="992907" cy="977586"/>
      </dsp:txXfrm>
    </dsp:sp>
    <dsp:sp modelId="{64E8865C-1236-44C6-9A23-215903A4872A}">
      <dsp:nvSpPr>
        <dsp:cNvPr id="0" name=""/>
        <dsp:cNvSpPr/>
      </dsp:nvSpPr>
      <dsp:spPr>
        <a:xfrm rot="4852358">
          <a:off x="7804051" y="5435605"/>
          <a:ext cx="1163816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163816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>
        <a:off x="8356864" y="5411807"/>
        <a:ext cx="58190" cy="58190"/>
      </dsp:txXfrm>
    </dsp:sp>
    <dsp:sp modelId="{5F8247C8-87EA-4FFE-990C-E18E9625F796}">
      <dsp:nvSpPr>
        <dsp:cNvPr id="0" name=""/>
        <dsp:cNvSpPr/>
      </dsp:nvSpPr>
      <dsp:spPr>
        <a:xfrm>
          <a:off x="7885872" y="6006954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Forklare</a:t>
          </a:r>
        </a:p>
      </dsp:txBody>
      <dsp:txXfrm>
        <a:off x="8091510" y="6209419"/>
        <a:ext cx="992907" cy="977586"/>
      </dsp:txXfrm>
    </dsp:sp>
    <dsp:sp modelId="{02549C13-E23E-4268-97D3-7827E78D1DEF}">
      <dsp:nvSpPr>
        <dsp:cNvPr id="0" name=""/>
        <dsp:cNvSpPr/>
      </dsp:nvSpPr>
      <dsp:spPr>
        <a:xfrm rot="7299726">
          <a:off x="6387995" y="5410141"/>
          <a:ext cx="1612409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612409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7153889" y="5375128"/>
        <a:ext cx="80620" cy="80620"/>
      </dsp:txXfrm>
    </dsp:sp>
    <dsp:sp modelId="{83F238E9-FFE2-4D97-A92B-C092444583C0}">
      <dsp:nvSpPr>
        <dsp:cNvPr id="0" name=""/>
        <dsp:cNvSpPr/>
      </dsp:nvSpPr>
      <dsp:spPr>
        <a:xfrm>
          <a:off x="5704536" y="6001257"/>
          <a:ext cx="1404183" cy="1382516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Lage og stille spørsmål</a:t>
          </a:r>
        </a:p>
      </dsp:txBody>
      <dsp:txXfrm>
        <a:off x="5910174" y="6203722"/>
        <a:ext cx="992907" cy="977586"/>
      </dsp:txXfrm>
    </dsp:sp>
    <dsp:sp modelId="{53C399B6-9DBD-475C-BE14-2C463F012F8C}">
      <dsp:nvSpPr>
        <dsp:cNvPr id="0" name=""/>
        <dsp:cNvSpPr/>
      </dsp:nvSpPr>
      <dsp:spPr>
        <a:xfrm rot="7417326">
          <a:off x="7495701" y="4755474"/>
          <a:ext cx="120194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20194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7552793" y="4757767"/>
        <a:ext cx="6009" cy="6009"/>
      </dsp:txXfrm>
    </dsp:sp>
    <dsp:sp modelId="{1BFDF32F-4B4E-4C79-B4D9-262319DB8256}">
      <dsp:nvSpPr>
        <dsp:cNvPr id="0" name=""/>
        <dsp:cNvSpPr/>
      </dsp:nvSpPr>
      <dsp:spPr>
        <a:xfrm>
          <a:off x="6473901" y="4712160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Drøfte</a:t>
          </a:r>
        </a:p>
      </dsp:txBody>
      <dsp:txXfrm>
        <a:off x="6674480" y="4901298"/>
        <a:ext cx="968484" cy="913242"/>
      </dsp:txXfrm>
    </dsp:sp>
    <dsp:sp modelId="{B04B2FC7-DFC3-40A8-A7EB-08B928EC2C56}">
      <dsp:nvSpPr>
        <dsp:cNvPr id="0" name=""/>
        <dsp:cNvSpPr/>
      </dsp:nvSpPr>
      <dsp:spPr>
        <a:xfrm rot="9055600">
          <a:off x="5558653" y="4805871"/>
          <a:ext cx="1833290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833290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6429466" y="4765336"/>
        <a:ext cx="91664" cy="91664"/>
      </dsp:txXfrm>
    </dsp:sp>
    <dsp:sp modelId="{39C0A584-B649-46C0-AA6C-35438D557F91}">
      <dsp:nvSpPr>
        <dsp:cNvPr id="0" name=""/>
        <dsp:cNvSpPr/>
      </dsp:nvSpPr>
      <dsp:spPr>
        <a:xfrm>
          <a:off x="4399416" y="4938816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kern="1200">
              <a:solidFill>
                <a:schemeClr val="tx1"/>
              </a:solidFill>
              <a:effectLst/>
            </a:rPr>
            <a:t>Gi eksempler</a:t>
          </a:r>
        </a:p>
      </dsp:txBody>
      <dsp:txXfrm>
        <a:off x="4599995" y="5127954"/>
        <a:ext cx="968484" cy="913242"/>
      </dsp:txXfrm>
    </dsp:sp>
    <dsp:sp modelId="{9A9317FF-B8F6-47AF-9DF8-80BBEBF87EE9}">
      <dsp:nvSpPr>
        <dsp:cNvPr id="0" name=""/>
        <dsp:cNvSpPr/>
      </dsp:nvSpPr>
      <dsp:spPr>
        <a:xfrm rot="10966056">
          <a:off x="5119450" y="3785732"/>
          <a:ext cx="2037645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2037645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>
            <a:effectLst/>
          </a:endParaRPr>
        </a:p>
      </dsp:txBody>
      <dsp:txXfrm rot="10800000">
        <a:off x="6087332" y="3740088"/>
        <a:ext cx="101882" cy="101882"/>
      </dsp:txXfrm>
    </dsp:sp>
    <dsp:sp modelId="{63A0E29E-3537-4E07-9B3B-46E472C27D22}">
      <dsp:nvSpPr>
        <dsp:cNvPr id="0" name=""/>
        <dsp:cNvSpPr/>
      </dsp:nvSpPr>
      <dsp:spPr>
        <a:xfrm>
          <a:off x="3751894" y="3063015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Leke med rim og rytme</a:t>
          </a:r>
        </a:p>
      </dsp:txBody>
      <dsp:txXfrm>
        <a:off x="3952473" y="3252153"/>
        <a:ext cx="968484" cy="913242"/>
      </dsp:txXfrm>
    </dsp:sp>
    <dsp:sp modelId="{2F53329F-15A5-44A5-A484-1B64A90895A4}">
      <dsp:nvSpPr>
        <dsp:cNvPr id="0" name=""/>
        <dsp:cNvSpPr/>
      </dsp:nvSpPr>
      <dsp:spPr>
        <a:xfrm rot="10100925">
          <a:off x="6535571" y="4145848"/>
          <a:ext cx="645702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645702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6842279" y="4135003"/>
        <a:ext cx="32285" cy="32285"/>
      </dsp:txXfrm>
    </dsp:sp>
    <dsp:sp modelId="{EB5998EA-F47E-4048-A8A2-550432B38A1B}">
      <dsp:nvSpPr>
        <dsp:cNvPr id="0" name=""/>
        <dsp:cNvSpPr/>
      </dsp:nvSpPr>
      <dsp:spPr>
        <a:xfrm>
          <a:off x="5188390" y="3708539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Ta ordet etter tur</a:t>
          </a:r>
        </a:p>
      </dsp:txBody>
      <dsp:txXfrm>
        <a:off x="5388969" y="3897677"/>
        <a:ext cx="968484" cy="913242"/>
      </dsp:txXfrm>
    </dsp:sp>
    <dsp:sp modelId="{F8037871-F49A-41D5-A62B-9614F6E142C0}">
      <dsp:nvSpPr>
        <dsp:cNvPr id="0" name=""/>
        <dsp:cNvSpPr/>
      </dsp:nvSpPr>
      <dsp:spPr>
        <a:xfrm rot="12286264">
          <a:off x="6204751" y="3242193"/>
          <a:ext cx="1088885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088885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6721971" y="3220268"/>
        <a:ext cx="54444" cy="54444"/>
      </dsp:txXfrm>
    </dsp:sp>
    <dsp:sp modelId="{3F19FDAF-DFBF-44A9-84E7-F8A15E63011D}">
      <dsp:nvSpPr>
        <dsp:cNvPr id="0" name=""/>
        <dsp:cNvSpPr/>
      </dsp:nvSpPr>
      <dsp:spPr>
        <a:xfrm>
          <a:off x="4954907" y="2089766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>
              <a:solidFill>
                <a:schemeClr val="tx1"/>
              </a:solidFill>
              <a:effectLst/>
            </a:rPr>
            <a:t>Sammenlikne</a:t>
          </a:r>
        </a:p>
      </dsp:txBody>
      <dsp:txXfrm>
        <a:off x="5155486" y="2278904"/>
        <a:ext cx="968484" cy="913242"/>
      </dsp:txXfrm>
    </dsp:sp>
    <dsp:sp modelId="{C53E23BB-4B93-41A6-A990-17A42A93FD06}">
      <dsp:nvSpPr>
        <dsp:cNvPr id="0" name=""/>
        <dsp:cNvSpPr/>
      </dsp:nvSpPr>
      <dsp:spPr>
        <a:xfrm rot="14146720">
          <a:off x="6401285" y="2440958"/>
          <a:ext cx="1509564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1509564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7118329" y="2408517"/>
        <a:ext cx="75478" cy="75478"/>
      </dsp:txXfrm>
    </dsp:sp>
    <dsp:sp modelId="{9D82F67A-F279-41C7-85BB-51CEEA560DA3}">
      <dsp:nvSpPr>
        <dsp:cNvPr id="0" name=""/>
        <dsp:cNvSpPr/>
      </dsp:nvSpPr>
      <dsp:spPr>
        <a:xfrm>
          <a:off x="5677057" y="632817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Fortelle</a:t>
          </a:r>
        </a:p>
      </dsp:txBody>
      <dsp:txXfrm>
        <a:off x="5877636" y="821955"/>
        <a:ext cx="968484" cy="913242"/>
      </dsp:txXfrm>
    </dsp:sp>
    <dsp:sp modelId="{976C92A8-5280-49C7-AC78-93DED8995716}">
      <dsp:nvSpPr>
        <dsp:cNvPr id="0" name=""/>
        <dsp:cNvSpPr/>
      </dsp:nvSpPr>
      <dsp:spPr>
        <a:xfrm rot="14982601">
          <a:off x="7732589" y="2911378"/>
          <a:ext cx="89687" cy="10595"/>
        </a:xfrm>
        <a:custGeom>
          <a:avLst/>
          <a:gdLst/>
          <a:ahLst/>
          <a:cxnLst/>
          <a:rect l="0" t="0" r="0" b="0"/>
          <a:pathLst>
            <a:path>
              <a:moveTo>
                <a:pt x="0" y="5297"/>
              </a:moveTo>
              <a:lnTo>
                <a:pt x="89687" y="52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>
            <a:effectLst/>
          </a:endParaRPr>
        </a:p>
      </dsp:txBody>
      <dsp:txXfrm rot="10800000">
        <a:off x="7775190" y="2914433"/>
        <a:ext cx="4484" cy="4484"/>
      </dsp:txXfrm>
    </dsp:sp>
    <dsp:sp modelId="{C7D62025-A966-4333-8EDF-DD807B598B91}">
      <dsp:nvSpPr>
        <dsp:cNvPr id="0" name=""/>
        <dsp:cNvSpPr/>
      </dsp:nvSpPr>
      <dsp:spPr>
        <a:xfrm>
          <a:off x="6851622" y="1619088"/>
          <a:ext cx="1369642" cy="1291518"/>
        </a:xfrm>
        <a:prstGeom prst="ellipse">
          <a:avLst/>
        </a:prstGeom>
        <a:solidFill>
          <a:srgbClr val="C7F6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tx1"/>
              </a:solidFill>
              <a:effectLst/>
            </a:rPr>
            <a:t>Følge opp inns</a:t>
          </a:r>
          <a:r>
            <a:rPr lang="nb-NO" sz="1600" kern="1200">
              <a:solidFill>
                <a:schemeClr val="tx1"/>
              </a:solidFill>
              <a:effectLst/>
            </a:rPr>
            <a:t>pill</a:t>
          </a:r>
        </a:p>
      </dsp:txBody>
      <dsp:txXfrm>
        <a:off x="7052201" y="1808226"/>
        <a:ext cx="968484" cy="91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18.11.2025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Forslag til tidsbruk: </a:t>
            </a:r>
            <a:r>
              <a:rPr lang="nb-NO" b="0"/>
              <a:t>1 min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53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Oslo Sans Office"/>
              </a:rPr>
              <a:t>Til info:</a:t>
            </a:r>
          </a:p>
          <a:p>
            <a:r>
              <a:rPr lang="nb-NO" b="0" dirty="0">
                <a:latin typeface="Oslo Sans Office"/>
              </a:rPr>
              <a:t>Hensikten med oppgaven: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Deltakerne</a:t>
            </a:r>
            <a:r>
              <a:rPr lang="nb-NO" b="0" dirty="0">
                <a:latin typeface="Oslo Sans Office"/>
              </a:rPr>
              <a:t> får drøfte hvilken kompetanse og forståelse elevene viser.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Deltakerne</a:t>
            </a:r>
            <a:r>
              <a:rPr lang="nb-NO" b="0" dirty="0">
                <a:latin typeface="Oslo Sans Office"/>
              </a:rPr>
              <a:t> begynner å trekke linjer til andre læringssituasjoner og begynner kanskje å tenke på egen undervisning.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/>
              </a:rPr>
              <a:t>5 min</a:t>
            </a:r>
            <a:endParaRPr lang="nb-NO" dirty="0">
              <a:effectLst/>
              <a:latin typeface="Oslo Sans Office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19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info: </a:t>
            </a:r>
          </a:p>
          <a:p>
            <a:r>
              <a:rPr lang="nb-NO" b="0" dirty="0">
                <a:latin typeface="Oslo Sans Office"/>
              </a:rPr>
              <a:t>Ved å lese anbefalingene får </a:t>
            </a:r>
            <a:r>
              <a:rPr lang="nb-NO" dirty="0">
                <a:latin typeface="Oslo Sans Office"/>
              </a:rPr>
              <a:t>deltakerne</a:t>
            </a:r>
            <a:r>
              <a:rPr lang="nb-NO" b="0" dirty="0">
                <a:latin typeface="Oslo Sans Office"/>
              </a:rPr>
              <a:t> konkrete råd til </a:t>
            </a:r>
            <a:r>
              <a:rPr lang="nb-NO" b="0" dirty="0">
                <a:latin typeface="Oslo Sans Office regular"/>
              </a:rPr>
              <a:t>h</a:t>
            </a:r>
            <a:r>
              <a:rPr lang="nb-NO" b="0" i="0" dirty="0">
                <a:solidFill>
                  <a:srgbClr val="2C2C2C"/>
                </a:solidFill>
                <a:effectLst/>
                <a:latin typeface="Oslo Sans Office regular"/>
              </a:rPr>
              <a:t>vordan de kan få til god læring når elevene arbeider med film- og lydopptak. </a:t>
            </a:r>
          </a:p>
          <a:p>
            <a:endParaRPr lang="nb-NO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15 min</a:t>
            </a: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.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 (10 min på å lese anbefalingene og velge ut tre råd, og 5 min på å dele med kollega.)</a:t>
            </a:r>
            <a:endParaRPr lang="nb-NO" dirty="0">
              <a:effectLst/>
            </a:endParaRP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10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Til info: </a:t>
            </a:r>
          </a:p>
          <a:p>
            <a:endParaRPr lang="nb-NO" b="1"/>
          </a:p>
          <a:p>
            <a:r>
              <a:rPr lang="nb-NO" b="0"/>
              <a:t>Hensikten med oppgaven er å koble arbeidet med lyd- og filmklipp opp mot overordnet del av LK20. </a:t>
            </a:r>
          </a:p>
          <a:p>
            <a:endParaRPr lang="nb-NO" b="1"/>
          </a:p>
          <a:p>
            <a:r>
              <a:rPr lang="nb-NO" sz="1200"/>
              <a:t>Ved tenkeskriving: La lærerne skrive ned alt de tenker som svar på spørsmålet.</a:t>
            </a:r>
          </a:p>
          <a:p>
            <a:endParaRPr lang="nb-NO" sz="1200" b="1" i="0" kern="1200">
              <a:solidFill>
                <a:srgbClr val="000000"/>
              </a:solidFill>
              <a:effectLst/>
              <a:latin typeface="Oslo Sans Office" panose="02000000000000000000" pitchFamily="2" charset="0"/>
              <a:ea typeface="+mn-ea"/>
              <a:cs typeface="+mn-cs"/>
            </a:endParaRPr>
          </a:p>
          <a:p>
            <a:r>
              <a:rPr lang="nb-NO" sz="1800" b="1" i="0" kern="120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Forslag til tidsbruk: </a:t>
            </a:r>
            <a:r>
              <a:rPr lang="nb-NO" sz="1800" b="0" i="0" kern="120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3 min</a:t>
            </a:r>
            <a:endParaRPr lang="nb-NO">
              <a:effectLst/>
            </a:endParaRPr>
          </a:p>
          <a:p>
            <a:endParaRPr lang="nb-NO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79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Til info: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ffectLst/>
            </a:endParaRPr>
          </a:p>
          <a:p>
            <a:r>
              <a:rPr lang="nb-NO" dirty="0">
                <a:solidFill>
                  <a:schemeClr val="tx1">
                    <a:lumMod val="49000"/>
                    <a:lumOff val="51000"/>
                  </a:schemeClr>
                </a:solidFill>
                <a:latin typeface="Oslo Sans Office"/>
              </a:rPr>
              <a:t>Hensikten med oppgaven er todelt: </a:t>
            </a:r>
          </a:p>
          <a:p>
            <a:endParaRPr lang="nb-NO" dirty="0">
              <a:solidFill>
                <a:schemeClr val="tx1">
                  <a:lumMod val="49000"/>
                  <a:lumOff val="51000"/>
                </a:schemeClr>
              </a:solidFill>
              <a:latin typeface="Oslo Sans Offic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49000"/>
                    <a:lumOff val="51000"/>
                  </a:schemeClr>
                </a:solidFill>
                <a:latin typeface="Oslo Sans Office"/>
              </a:rPr>
              <a:t>Lærene skal oppsummere det de har hørt om i denne utviklingsøkten.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>
                  <a:lumMod val="49000"/>
                  <a:lumOff val="51000"/>
                </a:schemeClr>
              </a:solidFill>
              <a:latin typeface="Oslo Sans Offic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49000"/>
                    <a:lumOff val="51000"/>
                  </a:schemeClr>
                </a:solidFill>
                <a:latin typeface="Oslo Sans Office"/>
              </a:rPr>
              <a:t>Lærerne får selv prøve å bruke filmklipp for å øve muntlige ferdigheter. Det er veldig nyttig å selv erfare hvordan dette kan gjøres. Dersom man selv har erfart å lage filmklipp i en faglig sammenheng er veien kortere til å teste det ut med elever</a:t>
            </a:r>
            <a:r>
              <a:rPr lang="nb-NO">
                <a:solidFill>
                  <a:schemeClr val="tx1">
                    <a:lumMod val="49000"/>
                    <a:lumOff val="51000"/>
                  </a:schemeClr>
                </a:solidFill>
                <a:latin typeface="Oslo Sans Office"/>
              </a:rPr>
              <a:t>. </a:t>
            </a:r>
            <a:endParaRPr lang="nb-NO" dirty="0">
              <a:solidFill>
                <a:schemeClr val="tx1">
                  <a:lumMod val="49000"/>
                  <a:lumOff val="51000"/>
                </a:schemeClr>
              </a:solidFill>
              <a:latin typeface="Oslo Sans Offic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20 min</a:t>
            </a:r>
            <a:endParaRPr lang="nb-NO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3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37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Til info:</a:t>
            </a:r>
          </a:p>
          <a:p>
            <a:endParaRPr lang="nb-NO" b="1"/>
          </a:p>
          <a:p>
            <a:r>
              <a:rPr lang="nb-NO" sz="1200"/>
              <a:t>Utprøving i undervisning: </a:t>
            </a:r>
          </a:p>
          <a:p>
            <a:r>
              <a:rPr lang="nb-NO" sz="1200"/>
              <a:t>For en del lærere er det å la elevene produsere lyd- og filmklipp ganske uvant. Det er derfor lurt å prøve ut dette flere ganger, og gi elevene oppgaver som ikke er så omfattende. </a:t>
            </a:r>
          </a:p>
          <a:p>
            <a:endParaRPr lang="nb-NO" sz="1200"/>
          </a:p>
          <a:p>
            <a:r>
              <a:rPr lang="nb-NO" sz="1200"/>
              <a:t>Ved erfaringsdeling: </a:t>
            </a:r>
          </a:p>
          <a:p>
            <a:r>
              <a:rPr lang="nb-NO" sz="1200"/>
              <a:t>Ved deling av erfaringer fra undervisningsøkten(e) kan det være nyttig å ha personalet i grupper på tvers av trinn. Da får deltakerne innspill og forslag fra andre enn de man samarbeider med i det daglige. I tillegg blir alle deltakerne forpliktet til å dele en erfaring, fordi de er trinnets representant. Sett gjerne av tid til at lærerne kan bearbeide erfaringene, innspillene og forslagene på team i økten eller senere. </a:t>
            </a:r>
            <a:endParaRPr lang="nb-NO" b="1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7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Forslag til tidsbruk: </a:t>
            </a:r>
            <a:r>
              <a:rPr lang="nb-NO" b="0"/>
              <a:t>1 min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75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Forslag til tidsbruk: </a:t>
            </a:r>
            <a:r>
              <a:rPr lang="nb-NO" b="0"/>
              <a:t>1 min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22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Til info:</a:t>
            </a:r>
          </a:p>
          <a:p>
            <a:endParaRPr lang="nb-NO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>
                <a:latin typeface="Oslo Sans Office"/>
              </a:rPr>
              <a:t>Hensikten med oppgaven: </a:t>
            </a:r>
            <a:r>
              <a:rPr lang="nb-NO" b="0">
                <a:latin typeface="Oslo Sans Office"/>
              </a:rPr>
              <a:t>Få frem profesjonsfellesskapets erfaringer med lydopptak og filmklipp. I løpet av oppgaven er </a:t>
            </a:r>
            <a:r>
              <a:rPr lang="nb-NO">
                <a:latin typeface="Oslo Sans Office"/>
              </a:rPr>
              <a:t>ønsket</a:t>
            </a:r>
            <a:r>
              <a:rPr lang="nb-NO" b="0">
                <a:latin typeface="Oslo Sans Office"/>
              </a:rPr>
              <a:t> at dere sammen får løftet noen muligheter og forslag til løsninger på noen utfordringer. </a:t>
            </a:r>
            <a:endParaRPr lang="nb-NO" b="1">
              <a:latin typeface="Oslo Sans Office"/>
            </a:endParaRPr>
          </a:p>
          <a:p>
            <a:endParaRPr lang="nb-NO" b="0"/>
          </a:p>
          <a:p>
            <a:r>
              <a:rPr lang="nb-NO" b="1"/>
              <a:t>Forslag til tidsbruk: </a:t>
            </a:r>
            <a:r>
              <a:rPr lang="nb-NO" b="0"/>
              <a:t>5 min</a:t>
            </a:r>
          </a:p>
          <a:p>
            <a:endParaRPr lang="nb-NO" b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41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Oslo Sans Office"/>
              </a:rPr>
              <a:t>Til info:</a:t>
            </a:r>
          </a:p>
          <a:p>
            <a:endParaRPr lang="nb-NO" b="1" dirty="0">
              <a:latin typeface="Oslo Sans Offic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latin typeface="Oslo Sans Office"/>
              </a:rPr>
              <a:t>Hensikten med dette lysbildet 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Å sette fokus på at Læreplanen løfter mange ulike måter å bruke de muntlige ferdighetene på.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Dette er kun et utvalg. Læreplanen løfter enda flere muntlige ferdigheter.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Aktuelle punkter i løfte:</a:t>
            </a:r>
            <a:r>
              <a:rPr lang="nb-NO" dirty="0"/>
              <a:t> </a:t>
            </a:r>
          </a:p>
          <a:p>
            <a:pPr marL="171450" indent="-171450">
              <a:buFontTx/>
              <a:buChar char="-"/>
            </a:pPr>
            <a:r>
              <a:rPr lang="nb-NO" dirty="0"/>
              <a:t>Muntlige ferdigheter er ofte omtalt som den «glemte ferdigheten».</a:t>
            </a:r>
          </a:p>
          <a:p>
            <a:pPr marL="171450" indent="-171450">
              <a:buFontTx/>
              <a:buChar char="-"/>
            </a:pPr>
            <a:r>
              <a:rPr lang="nb-NO" dirty="0"/>
              <a:t>Mange lærere forteller at de er gode på å følge opp elevens utvikling i lesing, skriving og regning som grunnleggende ferdighet. De er mer usikre på om de jobber grundig nok med muntlige ferdigheter.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latin typeface="Oslo Sans Office"/>
              </a:rPr>
              <a:t>Forslag til tidsbruk: 3 min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80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info:</a:t>
            </a:r>
          </a:p>
          <a:p>
            <a:r>
              <a:rPr lang="nb-NO" dirty="0"/>
              <a:t>Hensikten med dette lysbildet 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 minne om at vi vet at elevene må bruke språket aktivt hver dag for å utvikle </a:t>
            </a:r>
            <a:r>
              <a:rPr lang="nb-NO" i="1" dirty="0"/>
              <a:t>egne språklige og muntlige ferdigheter</a:t>
            </a:r>
            <a:r>
              <a:rPr lang="nb-NO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Skal elevene mestre alle de muntlige ferdighetene som står i LK20 (noen ble belyst på forrige lysbilde), så må de aktivt øve på det hver dag i mange ulike kontekster og omstendigheter.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vet at i mange klasserom er det læreren som snakker mest. Muntlig aktivitet er ofte basert på samtaler i læringspar eller ved håndsopprekning. Noen elever kan vegre seg for å snakke foran andre, noen elever sier seg kun enig med læringspartner uten å ytre egne meninger og noen elever opplever at de ikke får sagt alt det de ønsker å si.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denne økten skal vi lære om hvordan bruk av lydopptak og filmklipp kan bidra til at alle elevene bruker språket aktivt.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Forslag til tidsbruk: 5 min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36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Oslo Sans Office"/>
              </a:rPr>
              <a:t>Hensikten med denne oppgaven: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Deltakerne får drøfte hvordan de organiserer for muntlig aktivitet, og får tenkt igjennom om de får til å at alle elevene får øve på de ulike muntlige ferdighetene.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/>
              </a:rPr>
              <a:t>5 min</a:t>
            </a:r>
            <a:endParaRPr lang="nb-NO" dirty="0">
              <a:effectLst/>
              <a:latin typeface="Oslo Sans Offic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latin typeface="Oslo Sans Office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7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Oslo Sans Office"/>
              </a:rPr>
              <a:t>Til info:</a:t>
            </a:r>
          </a:p>
          <a:p>
            <a:r>
              <a:rPr lang="nb-NO" dirty="0">
                <a:latin typeface="Oslo Sans Office"/>
              </a:rPr>
              <a:t>Se filmen «Å bruke språket aktivt» Filmens varighet: 2 min og 57 sek</a:t>
            </a:r>
          </a:p>
          <a:p>
            <a:r>
              <a:rPr lang="nb-NO" dirty="0">
                <a:latin typeface="Oslo Sans Office"/>
              </a:rPr>
              <a:t>Se filmen to ganger: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Første gangen skal dere kun se filmen </a:t>
            </a:r>
            <a:endParaRPr lang="nb-NO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/>
              </a:rPr>
              <a:t>Andre gangen får lærerne i oppdrag å skrive ned hvilke poeng filmen løfter om hvorfor lyd og filmklipp kan bidra i arbeidet med muntlig aktivitet og muntlige ferdigheter. På neste lysbilde står oppdraget formulert som spørsmål.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7 min</a:t>
            </a:r>
            <a:endParaRPr lang="nb-NO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ea typeface="Calibri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24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info:</a:t>
            </a:r>
          </a:p>
          <a:p>
            <a:r>
              <a:rPr lang="nb-NO" dirty="0"/>
              <a:t>Her er det lurt å oppsummere felles. </a:t>
            </a:r>
          </a:p>
          <a:p>
            <a:endParaRPr lang="nb-NO" dirty="0"/>
          </a:p>
          <a:p>
            <a:r>
              <a:rPr lang="nb-NO" b="1" dirty="0"/>
              <a:t>Aktuelle punkter å løfte:</a:t>
            </a:r>
          </a:p>
          <a:p>
            <a:r>
              <a:rPr lang="nb-NO" b="0" dirty="0"/>
              <a:t>Ved bruk av film og lydklipp:</a:t>
            </a:r>
          </a:p>
          <a:p>
            <a:pPr marL="171450" indent="-171450">
              <a:buFontTx/>
              <a:buChar char="-"/>
            </a:pPr>
            <a:r>
              <a:rPr lang="nb-NO" dirty="0"/>
              <a:t>Alle elevene bruker språket aktivt</a:t>
            </a:r>
          </a:p>
          <a:p>
            <a:pPr marL="171450" indent="-171450">
              <a:buFontTx/>
              <a:buChar char="-"/>
            </a:pPr>
            <a:r>
              <a:rPr lang="nb-NO" dirty="0"/>
              <a:t>Elevene øver på muntlige ferdigheter samtidig</a:t>
            </a:r>
          </a:p>
          <a:p>
            <a:pPr marL="171450" indent="-171450">
              <a:buFontTx/>
              <a:buChar char="-"/>
            </a:pPr>
            <a:r>
              <a:rPr lang="nb-NO" dirty="0"/>
              <a:t>Det blir organisert for at alle er muntlige aktive</a:t>
            </a:r>
          </a:p>
          <a:p>
            <a:pPr marL="171450" indent="-171450">
              <a:buFontTx/>
              <a:buChar char="-"/>
            </a:pPr>
            <a:r>
              <a:rPr lang="nb-NO" dirty="0"/>
              <a:t>Det er prosessen elevene lærer mest av, ikke produktet</a:t>
            </a:r>
          </a:p>
          <a:p>
            <a:pPr marL="171450" indent="-171450">
              <a:buFontTx/>
              <a:buChar char="-"/>
            </a:pPr>
            <a:r>
              <a:rPr lang="nb-NO" dirty="0"/>
              <a:t>Elevene må planlegge, vurdere og revidere egen muntlighet</a:t>
            </a:r>
          </a:p>
          <a:p>
            <a:pPr marL="171450" indent="-171450">
              <a:buFontTx/>
              <a:buChar char="-"/>
            </a:pPr>
            <a:r>
              <a:rPr lang="nb-NO" dirty="0"/>
              <a:t>Aktiviteten er forpliktende</a:t>
            </a:r>
          </a:p>
          <a:p>
            <a:pPr marL="171450" indent="-171450">
              <a:buFontTx/>
              <a:buChar char="-"/>
            </a:pPr>
            <a:r>
              <a:rPr lang="nb-NO" dirty="0"/>
              <a:t>Elevene holder fokus på innhold og språk</a:t>
            </a:r>
          </a:p>
          <a:p>
            <a:pPr marL="171450" indent="-171450">
              <a:buFontTx/>
              <a:buChar char="-"/>
            </a:pPr>
            <a:r>
              <a:rPr lang="nb-NO" dirty="0"/>
              <a:t>Elevene er språkmodeller for hverandre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Forslag til tidsbruk: </a:t>
            </a:r>
            <a:r>
              <a:rPr lang="nb-NO" sz="1800" b="0" i="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7 min</a:t>
            </a:r>
            <a:endParaRPr lang="nb-NO" dirty="0">
              <a:effectLst/>
            </a:endParaRPr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60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n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Ny tittel beige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096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</p:spTree>
    <p:extLst>
      <p:ext uri="{BB962C8B-B14F-4D97-AF65-F5344CB8AC3E}">
        <p14:creationId xmlns:p14="http://schemas.microsoft.com/office/powerpoint/2010/main" val="35536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AD2C-AD6E-4398-9F1F-74355FAC04CA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89678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n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Ny tittel gul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096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</p:spTree>
    <p:extLst>
      <p:ext uri="{BB962C8B-B14F-4D97-AF65-F5344CB8AC3E}">
        <p14:creationId xmlns:p14="http://schemas.microsoft.com/office/powerpoint/2010/main" val="255492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18.11.2025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18.11.2025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18.11.2025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n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Ny tittel mørk blå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096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506" y="748702"/>
            <a:ext cx="933890" cy="4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18.11.2025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18.11.2025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18.11.2025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18.11.2025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Ny tittel mørk grønn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096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506" y="748702"/>
            <a:ext cx="933890" cy="4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ny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3612372-757D-CF24-8E55-E2F697CB00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719664 w 12192000"/>
              <a:gd name="connsiteY1" fmla="*/ 0 h 6858000"/>
              <a:gd name="connsiteX2" fmla="*/ 704464 w 12192000"/>
              <a:gd name="connsiteY2" fmla="*/ 1015200 h 6858000"/>
              <a:gd name="connsiteX3" fmla="*/ 1719664 w 12192000"/>
              <a:gd name="connsiteY3" fmla="*/ 2030400 h 6858000"/>
              <a:gd name="connsiteX4" fmla="*/ 704464 w 12192000"/>
              <a:gd name="connsiteY4" fmla="*/ 2030400 h 6858000"/>
              <a:gd name="connsiteX5" fmla="*/ 704464 w 12192000"/>
              <a:gd name="connsiteY5" fmla="*/ 4064940 h 6858000"/>
              <a:gd name="connsiteX6" fmla="*/ 6100343 w 12192000"/>
              <a:gd name="connsiteY6" fmla="*/ 4064940 h 6858000"/>
              <a:gd name="connsiteX7" fmla="*/ 6100343 w 12192000"/>
              <a:gd name="connsiteY7" fmla="*/ 2030400 h 6858000"/>
              <a:gd name="connsiteX8" fmla="*/ 1719664 w 12192000"/>
              <a:gd name="connsiteY8" fmla="*/ 2030400 h 6858000"/>
              <a:gd name="connsiteX9" fmla="*/ 2734864 w 12192000"/>
              <a:gd name="connsiteY9" fmla="*/ 1015200 h 6858000"/>
              <a:gd name="connsiteX10" fmla="*/ 1719664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719664" y="0"/>
                </a:lnTo>
                <a:cubicBezTo>
                  <a:pt x="1158985" y="0"/>
                  <a:pt x="704464" y="454521"/>
                  <a:pt x="704464" y="1015200"/>
                </a:cubicBezTo>
                <a:cubicBezTo>
                  <a:pt x="704464" y="1575879"/>
                  <a:pt x="1158985" y="2030400"/>
                  <a:pt x="1719664" y="2030400"/>
                </a:cubicBezTo>
                <a:lnTo>
                  <a:pt x="704464" y="2030400"/>
                </a:lnTo>
                <a:lnTo>
                  <a:pt x="704464" y="4064940"/>
                </a:lnTo>
                <a:lnTo>
                  <a:pt x="6100343" y="4064940"/>
                </a:lnTo>
                <a:lnTo>
                  <a:pt x="6100343" y="2030400"/>
                </a:lnTo>
                <a:lnTo>
                  <a:pt x="1719664" y="2030400"/>
                </a:lnTo>
                <a:cubicBezTo>
                  <a:pt x="2280343" y="2030400"/>
                  <a:pt x="2734864" y="1575879"/>
                  <a:pt x="2734864" y="1015200"/>
                </a:cubicBezTo>
                <a:cubicBezTo>
                  <a:pt x="2734864" y="454521"/>
                  <a:pt x="2280343" y="0"/>
                  <a:pt x="1719664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 wrap="square" anchor="b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60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39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39" y="4060824"/>
            <a:ext cx="5076825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750185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664" y="49140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8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ny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3612372-757D-CF24-8E55-E2F697CB00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719664 w 12192000"/>
              <a:gd name="connsiteY1" fmla="*/ 0 h 6858000"/>
              <a:gd name="connsiteX2" fmla="*/ 704464 w 12192000"/>
              <a:gd name="connsiteY2" fmla="*/ 1015200 h 6858000"/>
              <a:gd name="connsiteX3" fmla="*/ 1719664 w 12192000"/>
              <a:gd name="connsiteY3" fmla="*/ 2030400 h 6858000"/>
              <a:gd name="connsiteX4" fmla="*/ 704464 w 12192000"/>
              <a:gd name="connsiteY4" fmla="*/ 2030400 h 6858000"/>
              <a:gd name="connsiteX5" fmla="*/ 704464 w 12192000"/>
              <a:gd name="connsiteY5" fmla="*/ 4064940 h 6858000"/>
              <a:gd name="connsiteX6" fmla="*/ 6100343 w 12192000"/>
              <a:gd name="connsiteY6" fmla="*/ 4064940 h 6858000"/>
              <a:gd name="connsiteX7" fmla="*/ 6100343 w 12192000"/>
              <a:gd name="connsiteY7" fmla="*/ 2030400 h 6858000"/>
              <a:gd name="connsiteX8" fmla="*/ 1719664 w 12192000"/>
              <a:gd name="connsiteY8" fmla="*/ 2030400 h 6858000"/>
              <a:gd name="connsiteX9" fmla="*/ 2734864 w 12192000"/>
              <a:gd name="connsiteY9" fmla="*/ 1015200 h 6858000"/>
              <a:gd name="connsiteX10" fmla="*/ 1719664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719664" y="0"/>
                </a:lnTo>
                <a:cubicBezTo>
                  <a:pt x="1158985" y="0"/>
                  <a:pt x="704464" y="454521"/>
                  <a:pt x="704464" y="1015200"/>
                </a:cubicBezTo>
                <a:cubicBezTo>
                  <a:pt x="704464" y="1575879"/>
                  <a:pt x="1158985" y="2030400"/>
                  <a:pt x="1719664" y="2030400"/>
                </a:cubicBezTo>
                <a:lnTo>
                  <a:pt x="704464" y="2030400"/>
                </a:lnTo>
                <a:lnTo>
                  <a:pt x="704464" y="4064940"/>
                </a:lnTo>
                <a:lnTo>
                  <a:pt x="6100343" y="4064940"/>
                </a:lnTo>
                <a:lnTo>
                  <a:pt x="6100343" y="2030400"/>
                </a:lnTo>
                <a:lnTo>
                  <a:pt x="1719664" y="2030400"/>
                </a:lnTo>
                <a:cubicBezTo>
                  <a:pt x="2280343" y="2030400"/>
                  <a:pt x="2734864" y="1575879"/>
                  <a:pt x="2734864" y="1015200"/>
                </a:cubicBezTo>
                <a:cubicBezTo>
                  <a:pt x="2734864" y="454521"/>
                  <a:pt x="2280343" y="0"/>
                  <a:pt x="1719664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 wrap="square" anchor="b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60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39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39" y="4060824"/>
            <a:ext cx="5076825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750185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664" y="49140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 ny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3612372-757D-CF24-8E55-E2F697CB00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719664 w 12192000"/>
              <a:gd name="connsiteY1" fmla="*/ 0 h 6858000"/>
              <a:gd name="connsiteX2" fmla="*/ 704464 w 12192000"/>
              <a:gd name="connsiteY2" fmla="*/ 1015200 h 6858000"/>
              <a:gd name="connsiteX3" fmla="*/ 1719664 w 12192000"/>
              <a:gd name="connsiteY3" fmla="*/ 2030400 h 6858000"/>
              <a:gd name="connsiteX4" fmla="*/ 704464 w 12192000"/>
              <a:gd name="connsiteY4" fmla="*/ 2030400 h 6858000"/>
              <a:gd name="connsiteX5" fmla="*/ 704464 w 12192000"/>
              <a:gd name="connsiteY5" fmla="*/ 4064940 h 6858000"/>
              <a:gd name="connsiteX6" fmla="*/ 6100343 w 12192000"/>
              <a:gd name="connsiteY6" fmla="*/ 4064940 h 6858000"/>
              <a:gd name="connsiteX7" fmla="*/ 6100343 w 12192000"/>
              <a:gd name="connsiteY7" fmla="*/ 2030400 h 6858000"/>
              <a:gd name="connsiteX8" fmla="*/ 1719664 w 12192000"/>
              <a:gd name="connsiteY8" fmla="*/ 2030400 h 6858000"/>
              <a:gd name="connsiteX9" fmla="*/ 2734864 w 12192000"/>
              <a:gd name="connsiteY9" fmla="*/ 1015200 h 6858000"/>
              <a:gd name="connsiteX10" fmla="*/ 1719664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719664" y="0"/>
                </a:lnTo>
                <a:cubicBezTo>
                  <a:pt x="1158985" y="0"/>
                  <a:pt x="704464" y="454521"/>
                  <a:pt x="704464" y="1015200"/>
                </a:cubicBezTo>
                <a:cubicBezTo>
                  <a:pt x="704464" y="1575879"/>
                  <a:pt x="1158985" y="2030400"/>
                  <a:pt x="1719664" y="2030400"/>
                </a:cubicBezTo>
                <a:lnTo>
                  <a:pt x="704464" y="2030400"/>
                </a:lnTo>
                <a:lnTo>
                  <a:pt x="704464" y="4064940"/>
                </a:lnTo>
                <a:lnTo>
                  <a:pt x="6100343" y="4064940"/>
                </a:lnTo>
                <a:lnTo>
                  <a:pt x="6100343" y="2030400"/>
                </a:lnTo>
                <a:lnTo>
                  <a:pt x="1719664" y="2030400"/>
                </a:lnTo>
                <a:cubicBezTo>
                  <a:pt x="2280343" y="2030400"/>
                  <a:pt x="2734864" y="1575879"/>
                  <a:pt x="2734864" y="1015200"/>
                </a:cubicBezTo>
                <a:cubicBezTo>
                  <a:pt x="2734864" y="454521"/>
                  <a:pt x="2280343" y="0"/>
                  <a:pt x="1719664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 wrap="square" anchor="b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60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39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39" y="4060824"/>
            <a:ext cx="5076825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750185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</a:t>
            </a:r>
          </a:p>
        </p:txBody>
      </p:sp>
      <p:pic>
        <p:nvPicPr>
          <p:cNvPr id="6" name="Bilde 5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1BBB8204-4DD6-1F52-EC0A-44FCABD85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389" y="506988"/>
            <a:ext cx="1462865" cy="9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 n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3612372-757D-CF24-8E55-E2F697CB00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719664 w 12192000"/>
              <a:gd name="connsiteY1" fmla="*/ 0 h 6858000"/>
              <a:gd name="connsiteX2" fmla="*/ 704464 w 12192000"/>
              <a:gd name="connsiteY2" fmla="*/ 1015200 h 6858000"/>
              <a:gd name="connsiteX3" fmla="*/ 1719664 w 12192000"/>
              <a:gd name="connsiteY3" fmla="*/ 2030400 h 6858000"/>
              <a:gd name="connsiteX4" fmla="*/ 704464 w 12192000"/>
              <a:gd name="connsiteY4" fmla="*/ 2030400 h 6858000"/>
              <a:gd name="connsiteX5" fmla="*/ 704464 w 12192000"/>
              <a:gd name="connsiteY5" fmla="*/ 4064940 h 6858000"/>
              <a:gd name="connsiteX6" fmla="*/ 6100343 w 12192000"/>
              <a:gd name="connsiteY6" fmla="*/ 4064940 h 6858000"/>
              <a:gd name="connsiteX7" fmla="*/ 6100343 w 12192000"/>
              <a:gd name="connsiteY7" fmla="*/ 2030400 h 6858000"/>
              <a:gd name="connsiteX8" fmla="*/ 1719664 w 12192000"/>
              <a:gd name="connsiteY8" fmla="*/ 2030400 h 6858000"/>
              <a:gd name="connsiteX9" fmla="*/ 2734864 w 12192000"/>
              <a:gd name="connsiteY9" fmla="*/ 1015200 h 6858000"/>
              <a:gd name="connsiteX10" fmla="*/ 1719664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719664" y="0"/>
                </a:lnTo>
                <a:cubicBezTo>
                  <a:pt x="1158985" y="0"/>
                  <a:pt x="704464" y="454521"/>
                  <a:pt x="704464" y="1015200"/>
                </a:cubicBezTo>
                <a:cubicBezTo>
                  <a:pt x="704464" y="1575879"/>
                  <a:pt x="1158985" y="2030400"/>
                  <a:pt x="1719664" y="2030400"/>
                </a:cubicBezTo>
                <a:lnTo>
                  <a:pt x="704464" y="2030400"/>
                </a:lnTo>
                <a:lnTo>
                  <a:pt x="704464" y="4064940"/>
                </a:lnTo>
                <a:lnTo>
                  <a:pt x="6100343" y="4064940"/>
                </a:lnTo>
                <a:lnTo>
                  <a:pt x="6100343" y="2030400"/>
                </a:lnTo>
                <a:lnTo>
                  <a:pt x="1719664" y="2030400"/>
                </a:lnTo>
                <a:cubicBezTo>
                  <a:pt x="2280343" y="2030400"/>
                  <a:pt x="2734864" y="1575879"/>
                  <a:pt x="2734864" y="1015200"/>
                </a:cubicBezTo>
                <a:cubicBezTo>
                  <a:pt x="2734864" y="454521"/>
                  <a:pt x="2280343" y="0"/>
                  <a:pt x="1719664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 wrap="square" anchor="b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600"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Klikk på ikonet over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39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39" y="4060824"/>
            <a:ext cx="5076825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750185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</a:t>
            </a:r>
          </a:p>
        </p:txBody>
      </p:sp>
      <p:pic>
        <p:nvPicPr>
          <p:cNvPr id="6" name="Bilde 5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1BBB8204-4DD6-1F52-EC0A-44FCABD85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389" y="506988"/>
            <a:ext cx="1462865" cy="9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7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ny 2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710560" y="2030400"/>
            <a:ext cx="5395879" cy="2034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13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135" y="4060824"/>
            <a:ext cx="5076825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75628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uten bilde 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710560" y="0"/>
            <a:ext cx="2030400" cy="2030400"/>
            <a:chOff x="649600" y="0"/>
            <a:chExt cx="2030400" cy="2030400"/>
          </a:xfrm>
        </p:grpSpPr>
        <p:sp>
          <p:nvSpPr>
            <p:cNvPr id="15" name="Ellipse 14"/>
            <p:cNvSpPr/>
            <p:nvPr userDrawn="1"/>
          </p:nvSpPr>
          <p:spPr>
            <a:xfrm>
              <a:off x="649600" y="0"/>
              <a:ext cx="2030400" cy="2030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519149A9-FDA1-A64B-97A5-C26D29293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4800" y="491403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0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0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4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76" r:id="rId5"/>
    <p:sldLayoutId id="2147483881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18.11.2025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1449615/60d35e84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9107-66D5-6C48-5801-DD121026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66616F-1ED7-A654-05BC-37533307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anchor="t">
            <a:normAutofit/>
          </a:bodyPr>
          <a:lstStyle/>
          <a:p>
            <a:pPr indent="0">
              <a:buNone/>
            </a:pPr>
            <a:r>
              <a:rPr lang="nb-NO" err="1"/>
              <a:t>StøDig</a:t>
            </a:r>
            <a:r>
              <a:rPr lang="nb-NO"/>
              <a:t> bruk av læringsteknologi i lese-, skrive- og språkopplæringen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43C1FD-6264-8A4B-20AD-5BF60191D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96" b="15412"/>
          <a:stretch/>
        </p:blipFill>
        <p:spPr>
          <a:xfrm>
            <a:off x="0" y="1337901"/>
            <a:ext cx="12222047" cy="5520100"/>
          </a:xfrm>
          <a:prstGeom prst="rect">
            <a:avLst/>
          </a:prstGeom>
          <a:noFill/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C308BD-781F-9629-FD4C-A9236EB886D2}"/>
              </a:ext>
            </a:extLst>
          </p:cNvPr>
          <p:cNvSpPr/>
          <p:nvPr/>
        </p:nvSpPr>
        <p:spPr>
          <a:xfrm>
            <a:off x="-2337" y="0"/>
            <a:ext cx="12194337" cy="1858780"/>
          </a:xfrm>
          <a:prstGeom prst="rect">
            <a:avLst/>
          </a:prstGeom>
          <a:solidFill>
            <a:srgbClr val="034B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nb-NO" sz="4000">
                <a:solidFill>
                  <a:srgbClr val="C7F6C9"/>
                </a:solidFill>
                <a:latin typeface="Oslo Sans Office"/>
              </a:rPr>
              <a:t>Språklige og muntlige ferdigheter</a:t>
            </a:r>
          </a:p>
          <a:p>
            <a:endParaRPr lang="nb-NO" sz="1950" b="1" i="0">
              <a:solidFill>
                <a:srgbClr val="C7F6C9"/>
              </a:solidFill>
              <a:effectLst/>
              <a:latin typeface="Oslo Sans Office"/>
            </a:endParaRPr>
          </a:p>
          <a:p>
            <a:r>
              <a:rPr lang="nb-NO" sz="1950" b="1" i="0">
                <a:solidFill>
                  <a:srgbClr val="C7F6C9"/>
                </a:solidFill>
                <a:effectLst/>
                <a:latin typeface="Oslo Sans Office"/>
              </a:rPr>
              <a:t>La elevene produsere lydopptak og filmklipp for å øve språklige og muntlige ferdigheter</a:t>
            </a:r>
            <a:endParaRPr lang="nb-NO" sz="1950">
              <a:solidFill>
                <a:srgbClr val="C7F6C9"/>
              </a:solidFill>
              <a:latin typeface="Oslo Sans Office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501BD14-6083-D3E5-D637-1F75F0D2C77F}"/>
              </a:ext>
            </a:extLst>
          </p:cNvPr>
          <p:cNvSpPr>
            <a:spLocks noChangeAspect="1"/>
          </p:cNvSpPr>
          <p:nvPr/>
        </p:nvSpPr>
        <p:spPr>
          <a:xfrm>
            <a:off x="0" y="4999221"/>
            <a:ext cx="1857600" cy="1857600"/>
          </a:xfrm>
          <a:prstGeom prst="ellipse">
            <a:avLst/>
          </a:prstGeom>
          <a:solidFill>
            <a:srgbClr val="03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Et bilde som inneholder Font, Grafikk, logo, symbol&#10;&#10;KI-generert innhold kan være feil.">
            <a:extLst>
              <a:ext uri="{FF2B5EF4-FFF2-40B4-BE49-F238E27FC236}">
                <a16:creationId xmlns:a16="http://schemas.microsoft.com/office/drawing/2014/main" id="{F445CD0C-8F58-23B6-AD60-50DBB851B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82" y="5447497"/>
            <a:ext cx="1376724" cy="94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6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DCCF8-0A0E-E9B3-4B8B-4A617403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>
            <a:extLst>
              <a:ext uri="{FF2B5EF4-FFF2-40B4-BE49-F238E27FC236}">
                <a16:creationId xmlns:a16="http://schemas.microsoft.com/office/drawing/2014/main" id="{3596FD95-3C2E-61EE-2C8B-151637DA1A78}"/>
              </a:ext>
            </a:extLst>
          </p:cNvPr>
          <p:cNvGrpSpPr/>
          <p:nvPr/>
        </p:nvGrpSpPr>
        <p:grpSpPr>
          <a:xfrm>
            <a:off x="6298054" y="-194552"/>
            <a:ext cx="5655011" cy="7052552"/>
            <a:chOff x="7877602" y="2369704"/>
            <a:chExt cx="2071149" cy="2613135"/>
          </a:xfrm>
          <a:solidFill>
            <a:schemeClr val="bg1">
              <a:alpha val="45000"/>
            </a:schemeClr>
          </a:solidFill>
        </p:grpSpPr>
        <p:pic>
          <p:nvPicPr>
            <p:cNvPr id="14" name="Plassholder for innhold 6" descr="Chat kontur">
              <a:extLst>
                <a:ext uri="{FF2B5EF4-FFF2-40B4-BE49-F238E27FC236}">
                  <a16:creationId xmlns:a16="http://schemas.microsoft.com/office/drawing/2014/main" id="{5192BF06-34A9-F304-D5A7-59E35568B02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3249" y="2369704"/>
              <a:ext cx="1239857" cy="1239857"/>
            </a:xfrm>
            <a:prstGeom prst="rect">
              <a:avLst/>
            </a:prstGeom>
          </p:spPr>
        </p:pic>
        <p:pic>
          <p:nvPicPr>
            <p:cNvPr id="15" name="Grafikk 8" descr="Møte kontur">
              <a:extLst>
                <a:ext uri="{FF2B5EF4-FFF2-40B4-BE49-F238E27FC236}">
                  <a16:creationId xmlns:a16="http://schemas.microsoft.com/office/drawing/2014/main" id="{0CF3E2C1-83E1-D7E8-6711-209BCF1C5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7602" y="2911690"/>
              <a:ext cx="2071149" cy="2071149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9F9C95C4-DE64-F634-66FF-F58B02A4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1065600"/>
            <a:ext cx="10801347" cy="1311999"/>
          </a:xfrm>
        </p:spPr>
        <p:txBody>
          <a:bodyPr/>
          <a:lstStyle/>
          <a:p>
            <a:r>
              <a:rPr lang="nb-NO">
                <a:solidFill>
                  <a:schemeClr val="accent3">
                    <a:lumMod val="10000"/>
                  </a:schemeClr>
                </a:solidFill>
              </a:rPr>
              <a:t>Snakk med en kollega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872DD8-53D7-0B6D-E57B-8F80D43DB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001" y="1873614"/>
            <a:ext cx="9942283" cy="46013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accent3">
                    <a:lumMod val="10000"/>
                  </a:schemeClr>
                </a:solidFill>
              </a:rPr>
              <a:t>I filmen så dere eksempler fra ulike læringssituasjoner: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3">
                    <a:lumMod val="10000"/>
                  </a:schemeClr>
                </a:solidFill>
              </a:rPr>
              <a:t>Elever som forteller ut fra et tankekartet om vinter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3">
                    <a:lumMod val="10000"/>
                  </a:schemeClr>
                </a:solidFill>
              </a:rPr>
              <a:t>Elev som bruker en digital animasjon til å fortelle om vannets kretsløp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3">
                    <a:lumMod val="10000"/>
                  </a:schemeClr>
                </a:solidFill>
              </a:rPr>
              <a:t>Elev som forteller hva hen ønsker å lære om pattedyr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3">
                    <a:lumMod val="10000"/>
                  </a:schemeClr>
                </a:solidFill>
              </a:rPr>
              <a:t>Elever som forteller om kildesortering</a:t>
            </a:r>
          </a:p>
          <a:p>
            <a:pPr marL="215900" indent="-215900">
              <a:buFontTx/>
              <a:buChar char="-"/>
            </a:pPr>
            <a:endParaRPr lang="nb-NO" dirty="0">
              <a:solidFill>
                <a:schemeClr val="accent3">
                  <a:lumMod val="10000"/>
                </a:schemeClr>
              </a:solidFill>
            </a:endParaRPr>
          </a:p>
          <a:p>
            <a:pPr marL="215900" indent="-215900"/>
            <a:r>
              <a:rPr lang="nb-NO" dirty="0">
                <a:solidFill>
                  <a:schemeClr val="accent3">
                    <a:lumMod val="10000"/>
                  </a:schemeClr>
                </a:solidFill>
              </a:rPr>
              <a:t>Hva viser elevene av kompetanse i disse eksemplene?</a:t>
            </a:r>
          </a:p>
          <a:p>
            <a:pPr marL="215900" indent="-215900"/>
            <a:r>
              <a:rPr lang="nb-NO" dirty="0">
                <a:solidFill>
                  <a:schemeClr val="accent3">
                    <a:lumMod val="10000"/>
                  </a:schemeClr>
                </a:solidFill>
              </a:rPr>
              <a:t>I hvilke læringssituasjoner kan det være nyttig å bruke lyd- og filmklipp for å støtte elevenes læring?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13462C-DFD0-F817-C122-0B6E000D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6AFDA6-E4A7-3574-9EEF-B50CFC98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53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051B5-68CC-41AD-E862-43F144A6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1065600"/>
            <a:ext cx="10079516" cy="1311999"/>
          </a:xfrm>
        </p:spPr>
        <p:txBody>
          <a:bodyPr>
            <a:normAutofit/>
          </a:bodyPr>
          <a:lstStyle/>
          <a:p>
            <a:r>
              <a:rPr lang="nb-NO" sz="2700"/>
              <a:t>Les anbefalingen «</a:t>
            </a:r>
            <a:r>
              <a:rPr lang="nb-NO" sz="2700" i="0">
                <a:effectLst/>
              </a:rPr>
              <a:t>La elevene produsere lydopptak og filmklipp for å øve språklige og muntlige ferdigheter»</a:t>
            </a:r>
            <a:br>
              <a:rPr lang="nb-NO" sz="3200">
                <a:latin typeface="+mn-lt"/>
              </a:rPr>
            </a:br>
            <a:r>
              <a:rPr lang="nb-NO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CD8100-AA5A-2A5C-4FCA-2427CDE59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000" y="2599789"/>
            <a:ext cx="10801350" cy="406082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Gå inn på: </a:t>
            </a:r>
            <a:r>
              <a:rPr lang="nb-NO" b="1" dirty="0"/>
              <a:t>stodig.osloskolen.no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Språk,</a:t>
            </a:r>
            <a:r>
              <a:rPr lang="nb-NO" dirty="0"/>
              <a:t>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</a:t>
            </a:r>
            <a:r>
              <a:rPr lang="nb-NO" b="1" dirty="0"/>
              <a:t>Lydopptak og filmklipp.</a:t>
            </a:r>
          </a:p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Velg ut tre råd du skal ha ekstra fokus på neste gang du tar i bruk lydopptak eller filmklipp i undervisning. </a:t>
            </a:r>
          </a:p>
          <a:p>
            <a:pPr marL="215900" indent="-215900"/>
            <a:r>
              <a:rPr lang="nb-NO" dirty="0"/>
              <a:t>Del med en kollega. </a:t>
            </a:r>
          </a:p>
          <a:p>
            <a:pPr marL="395900" lvl="1" indent="-215900"/>
            <a:r>
              <a:rPr lang="nb-NO" dirty="0"/>
              <a:t>Hvilke råd valgte du?</a:t>
            </a:r>
          </a:p>
          <a:p>
            <a:pPr marL="395900" lvl="1" indent="-215900"/>
            <a:r>
              <a:rPr lang="nb-NO" dirty="0"/>
              <a:t>Hvorfor valgte du disse?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C827CA-30A4-263D-E000-740F629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252084-85D3-4C79-B7D1-BBB3C076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58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C90A-88E0-9632-421C-6C1B1AD4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B1848C-5618-8313-AC6A-CF1C04BF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1065600"/>
            <a:ext cx="10555951" cy="1305530"/>
          </a:xfrm>
        </p:spPr>
        <p:txBody>
          <a:bodyPr>
            <a:normAutofit/>
          </a:bodyPr>
          <a:lstStyle/>
          <a:p>
            <a:r>
              <a:rPr lang="nb-NO" dirty="0"/>
              <a:t>Tenkeskrivingsoppgave</a:t>
            </a:r>
            <a:br>
              <a:rPr lang="nb-NO" dirty="0"/>
            </a:br>
            <a:endParaRPr lang="nb-NO" sz="2000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B34A8B-CF12-C40A-9C3D-D87661E2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18.11.2025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B63C31-4451-CCCE-3A93-3E7DD2D8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148083-C96C-3876-FE08-27836E91F1D7}"/>
              </a:ext>
            </a:extLst>
          </p:cNvPr>
          <p:cNvSpPr/>
          <p:nvPr/>
        </p:nvSpPr>
        <p:spPr>
          <a:xfrm>
            <a:off x="4548000" y="3043892"/>
            <a:ext cx="3096000" cy="309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000">
                <a:solidFill>
                  <a:schemeClr val="accent3">
                    <a:lumMod val="10000"/>
                  </a:schemeClr>
                </a:solidFill>
              </a:rPr>
              <a:t>Aktive elever</a:t>
            </a:r>
          </a:p>
          <a:p>
            <a:pPr algn="ctr"/>
            <a:r>
              <a:rPr lang="nb-NO" sz="2000">
                <a:solidFill>
                  <a:schemeClr val="accent3">
                    <a:lumMod val="10000"/>
                  </a:schemeClr>
                </a:solidFill>
              </a:rPr>
              <a:t>Elevmedvirkning</a:t>
            </a:r>
          </a:p>
          <a:p>
            <a:pPr algn="ctr"/>
            <a:r>
              <a:rPr lang="nb-NO" sz="2000">
                <a:solidFill>
                  <a:schemeClr val="accent3">
                    <a:lumMod val="10000"/>
                  </a:schemeClr>
                </a:solidFill>
              </a:rPr>
              <a:t>Samarbeid</a:t>
            </a:r>
          </a:p>
          <a:p>
            <a:pPr algn="ctr"/>
            <a:r>
              <a:rPr lang="nb-NO" sz="2000">
                <a:solidFill>
                  <a:schemeClr val="accent3">
                    <a:lumMod val="10000"/>
                  </a:schemeClr>
                </a:solidFill>
              </a:rPr>
              <a:t>Mestring</a:t>
            </a:r>
          </a:p>
          <a:p>
            <a:pPr algn="ctr"/>
            <a:r>
              <a:rPr lang="nb-NO" sz="2000">
                <a:solidFill>
                  <a:schemeClr val="accent3">
                    <a:lumMod val="10000"/>
                  </a:schemeClr>
                </a:solidFill>
              </a:rPr>
              <a:t>Inkludering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DFC7E0-38FC-55A0-332E-803145F59678}"/>
              </a:ext>
            </a:extLst>
          </p:cNvPr>
          <p:cNvSpPr txBox="1"/>
          <p:nvPr/>
        </p:nvSpPr>
        <p:spPr>
          <a:xfrm>
            <a:off x="993069" y="2017187"/>
            <a:ext cx="99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 dirty="0">
                <a:latin typeface="Oslo Sans Office regular" panose="02000000000000000000" pitchFamily="2" charset="0"/>
              </a:rPr>
              <a:t>Hvordan bidrar lydopptak og filmklipp til at elevene jobber etter disse verdiene fra overordnet del i LK20? </a:t>
            </a:r>
          </a:p>
        </p:txBody>
      </p:sp>
    </p:spTree>
    <p:extLst>
      <p:ext uri="{BB962C8B-B14F-4D97-AF65-F5344CB8AC3E}">
        <p14:creationId xmlns:p14="http://schemas.microsoft.com/office/powerpoint/2010/main" val="138522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BB4A5CF-EE01-19C5-B75A-28A215BC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736988"/>
            <a:ext cx="9922331" cy="640886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accent3">
                    <a:lumMod val="10000"/>
                  </a:schemeClr>
                </a:solidFill>
              </a:rPr>
              <a:t>Oppgave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52B54BA-1DA9-6513-747F-329855DE9565}"/>
              </a:ext>
            </a:extLst>
          </p:cNvPr>
          <p:cNvSpPr txBox="1"/>
          <p:nvPr/>
        </p:nvSpPr>
        <p:spPr>
          <a:xfrm>
            <a:off x="1098000" y="1634227"/>
            <a:ext cx="1030421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u="sng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Individuelt</a:t>
            </a:r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: </a:t>
            </a:r>
          </a:p>
          <a:p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Lag en oversikt som viser hvorfor og hvordan lydopptak og filmklipp kan være nyttig å bruke med elever. </a:t>
            </a:r>
          </a:p>
          <a:p>
            <a:endParaRPr lang="nb-NO" sz="2000" dirty="0">
              <a:solidFill>
                <a:schemeClr val="accent3">
                  <a:lumMod val="10000"/>
                </a:schemeClr>
              </a:solidFill>
              <a:latin typeface="Oslo Sans Office regular" panose="02000000000000000000" pitchFamily="2" charset="0"/>
            </a:endParaRPr>
          </a:p>
          <a:p>
            <a:r>
              <a:rPr lang="nb-NO" sz="2000" u="sng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Samarbeid to og to</a:t>
            </a:r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: </a:t>
            </a:r>
          </a:p>
          <a:p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Film oversikten og forklar tankene dine. </a:t>
            </a:r>
          </a:p>
          <a:p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Bruk kamerafunksjonen. En filmer og den andre forteller om oversikten. </a:t>
            </a:r>
          </a:p>
          <a:p>
            <a:endParaRPr lang="nb-NO" sz="2000" dirty="0">
              <a:solidFill>
                <a:schemeClr val="accent3">
                  <a:lumMod val="10000"/>
                </a:schemeClr>
              </a:solidFill>
              <a:latin typeface="Oslo Sans Office regular" panose="02000000000000000000" pitchFamily="2" charset="0"/>
            </a:endParaRPr>
          </a:p>
          <a:p>
            <a:r>
              <a:rPr lang="nb-NO" sz="20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Bytt roller slik at begge får filme og begge får forklare. </a:t>
            </a:r>
          </a:p>
          <a:p>
            <a:endParaRPr lang="nb-NO" sz="2000" dirty="0">
              <a:solidFill>
                <a:schemeClr val="accent3">
                  <a:lumMod val="10000"/>
                </a:schemeClr>
              </a:solidFill>
              <a:latin typeface="Oslo Sans Office regular" panose="02000000000000000000" pitchFamily="2" charset="0"/>
            </a:endParaRPr>
          </a:p>
          <a:p>
            <a:r>
              <a:rPr lang="nb-NO" sz="2000" i="1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Kriterier: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Gi minimum  to eksempler på i hvilke læringssituasjoner lydopptak og filmklipp kan tas i bruk.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Gi minimum to eksempler på hvorfor det kan være nyttig for elevene.</a:t>
            </a:r>
          </a:p>
          <a:p>
            <a:pPr marL="342900" indent="-342900">
              <a:buFontTx/>
              <a:buChar char="-"/>
            </a:pP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4003E-E1F3-82C6-CFE0-3EE008E3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77" y="722043"/>
            <a:ext cx="9469438" cy="987635"/>
          </a:xfrm>
          <a:solidFill>
            <a:srgbClr val="C7F6C9"/>
          </a:solidFill>
        </p:spPr>
        <p:txBody>
          <a:bodyPr lIns="180000" anchor="ctr"/>
          <a:lstStyle/>
          <a:p>
            <a:r>
              <a:rPr lang="nb-NO" dirty="0"/>
              <a:t>Utprøving og erfaringsdeling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4085D6-C1F7-C902-9170-B8D125E0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77" y="2032001"/>
            <a:ext cx="9469438" cy="4060824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Forslag til utprøving:</a:t>
            </a:r>
            <a:endParaRPr lang="nb-NO"/>
          </a:p>
          <a:p>
            <a:pPr marL="215900" indent="-215900"/>
            <a:r>
              <a:rPr lang="nb-NO" sz="2000" dirty="0"/>
              <a:t>La elevene lage enten lydopptak eller filmklipp i en (eller flere) </a:t>
            </a:r>
            <a:r>
              <a:rPr lang="nb-NO" sz="2000" dirty="0" err="1"/>
              <a:t>undervisningsøkt</a:t>
            </a:r>
            <a:r>
              <a:rPr lang="nb-NO" sz="2000" dirty="0"/>
              <a:t>(er) for å øve på muntlige ferdigheter. </a:t>
            </a:r>
          </a:p>
          <a:p>
            <a:pPr marL="215900" indent="-215900"/>
            <a:endParaRPr lang="nb-NO" b="1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b-NO" b="1"/>
              <a:t>Erfaringsdeling etter utprøving</a:t>
            </a:r>
            <a:r>
              <a:rPr lang="nb-NO"/>
              <a:t>:</a:t>
            </a:r>
          </a:p>
          <a:p>
            <a:pPr marL="215900" indent="-215900"/>
            <a:r>
              <a:rPr lang="nb-NO" sz="2000" dirty="0"/>
              <a:t>Forslag til spørsmål:</a:t>
            </a:r>
            <a:br>
              <a:rPr lang="nb-NO" sz="2000" dirty="0"/>
            </a:br>
            <a:r>
              <a:rPr lang="nb-NO" sz="2000" dirty="0"/>
              <a:t>- Hva gjorde dere og hvilket læringsutbytte fikk elevene? </a:t>
            </a:r>
            <a:br>
              <a:rPr lang="nb-NO" sz="2000" dirty="0"/>
            </a:br>
            <a:r>
              <a:rPr lang="nb-NO" sz="2000" dirty="0"/>
              <a:t>- Hvilke fordeler opplevde dere?</a:t>
            </a:r>
            <a:br>
              <a:rPr lang="nb-NO" sz="2000" dirty="0"/>
            </a:br>
            <a:r>
              <a:rPr lang="nb-NO" sz="2000" dirty="0"/>
              <a:t>- Hvilke utfordringer opplevde dere, og hvordan kan vi løse dem?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3F3FD6-5A41-55C0-2F35-410B3281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763F116-24C0-599F-358F-DF1B78FE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4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2A96A5F-5FDB-F9F7-ABE9-6A91A893FFAC}"/>
              </a:ext>
            </a:extLst>
          </p:cNvPr>
          <p:cNvSpPr txBox="1"/>
          <p:nvPr/>
        </p:nvSpPr>
        <p:spPr>
          <a:xfrm>
            <a:off x="1095298" y="1366897"/>
            <a:ext cx="1021811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nb-NO" sz="3200" dirty="0"/>
              <a:t>Mål for økten:</a:t>
            </a:r>
          </a:p>
          <a:p>
            <a:pPr algn="l"/>
            <a:endParaRPr lang="nb-NO" sz="2000" dirty="0">
              <a:solidFill>
                <a:schemeClr val="accent3">
                  <a:lumMod val="10000"/>
                </a:schemeClr>
              </a:solidFill>
            </a:endParaRPr>
          </a:p>
          <a:p>
            <a:pPr marL="342900" indent="-342900" algn="l">
              <a:buChar char="-"/>
            </a:pPr>
            <a:endParaRPr lang="nb-NO" sz="2000" dirty="0">
              <a:solidFill>
                <a:srgbClr val="C7F6C9"/>
              </a:solidFill>
            </a:endParaRPr>
          </a:p>
          <a:p>
            <a:pPr marL="342900" indent="-342900">
              <a:buChar char="-"/>
            </a:pPr>
            <a:endParaRPr lang="nb-NO" sz="3600" dirty="0">
              <a:solidFill>
                <a:srgbClr val="C7F6C9"/>
              </a:solidFill>
            </a:endParaRPr>
          </a:p>
          <a:p>
            <a:pPr marL="342900" indent="-342900" algn="l">
              <a:buFontTx/>
              <a:buChar char="-"/>
            </a:pPr>
            <a:endParaRPr lang="nb-NO" sz="2000" dirty="0">
              <a:solidFill>
                <a:schemeClr val="accent3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BA0D96-76CC-8E27-CF20-2AC0EAC3843A}"/>
              </a:ext>
            </a:extLst>
          </p:cNvPr>
          <p:cNvSpPr txBox="1">
            <a:spLocks/>
          </p:cNvSpPr>
          <p:nvPr/>
        </p:nvSpPr>
        <p:spPr>
          <a:xfrm>
            <a:off x="1098000" y="2590800"/>
            <a:ext cx="9998702" cy="34559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latinLnBrk="0" hangingPunct="1">
              <a:buClr>
                <a:srgbClr val="6FE9FF"/>
              </a:buClr>
              <a:buFont typeface="Oslo Sans Office" panose="02000000000000000000" pitchFamily="2" charset="0"/>
              <a:buChar char="▸"/>
            </a:pPr>
            <a:r>
              <a:rPr lang="nb-NO" sz="2400" kern="1200" dirty="0">
                <a:solidFill>
                  <a:srgbClr val="000000"/>
                </a:solidFill>
                <a:effectLst/>
                <a:latin typeface="Oslo Sans Office" panose="02000000000000000000" pitchFamily="2" charset="0"/>
                <a:ea typeface="+mn-ea"/>
                <a:cs typeface="+mn-cs"/>
              </a:rPr>
              <a:t>I denne økten skal du lære om hvordan lydopptak og filmklipp kan bidra i arbeidet med muntlige og språklige ferdigheter. </a:t>
            </a:r>
            <a:endParaRPr lang="nb-NO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43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114393A6-1493-264A-C2F2-A404999032EA}"/>
              </a:ext>
            </a:extLst>
          </p:cNvPr>
          <p:cNvSpPr txBox="1"/>
          <p:nvPr/>
        </p:nvSpPr>
        <p:spPr>
          <a:xfrm>
            <a:off x="1096649" y="1065600"/>
            <a:ext cx="1021811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nb-NO" sz="3200"/>
              <a:t>Agenda:</a:t>
            </a:r>
          </a:p>
          <a:p>
            <a:pPr algn="l"/>
            <a:endParaRPr lang="nb-NO" sz="2000">
              <a:solidFill>
                <a:schemeClr val="accent3">
                  <a:lumMod val="10000"/>
                </a:schemeClr>
              </a:solidFill>
            </a:endParaRPr>
          </a:p>
          <a:p>
            <a:pPr marL="342900" indent="-342900" algn="l">
              <a:buChar char="-"/>
            </a:pPr>
            <a:endParaRPr lang="nb-NO" sz="2000">
              <a:solidFill>
                <a:srgbClr val="C7F6C9"/>
              </a:solidFill>
            </a:endParaRPr>
          </a:p>
          <a:p>
            <a:pPr marL="342900" indent="-342900">
              <a:buChar char="-"/>
            </a:pPr>
            <a:endParaRPr lang="nb-NO" sz="3600">
              <a:solidFill>
                <a:srgbClr val="C7F6C9"/>
              </a:solidFill>
            </a:endParaRPr>
          </a:p>
          <a:p>
            <a:pPr marL="342900" indent="-342900" algn="l">
              <a:buFontTx/>
              <a:buChar char="-"/>
            </a:pPr>
            <a:endParaRPr lang="nb-NO" sz="2000">
              <a:solidFill>
                <a:schemeClr val="accent3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2439AF-B6D9-FFE0-C65F-A69B6C2012D2}"/>
              </a:ext>
            </a:extLst>
          </p:cNvPr>
          <p:cNvSpPr txBox="1">
            <a:spLocks/>
          </p:cNvSpPr>
          <p:nvPr/>
        </p:nvSpPr>
        <p:spPr>
          <a:xfrm>
            <a:off x="1096650" y="2086708"/>
            <a:ext cx="9998702" cy="39600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nb-NO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nb-NO" sz="2400" dirty="0">
                <a:solidFill>
                  <a:srgbClr val="000000"/>
                </a:solidFill>
              </a:rPr>
              <a:t>Reflektere sammen om arbeid med muntlige ferdigheter</a:t>
            </a:r>
          </a:p>
          <a:p>
            <a:pPr marL="0" indent="0">
              <a:spcBef>
                <a:spcPts val="0"/>
              </a:spcBef>
              <a:buNone/>
            </a:pPr>
            <a:endParaRPr lang="nb-NO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nb-NO" sz="2400" dirty="0">
                <a:solidFill>
                  <a:srgbClr val="000000"/>
                </a:solidFill>
              </a:rPr>
              <a:t>Se eksempler på aktiv bruk av språket</a:t>
            </a:r>
          </a:p>
          <a:p>
            <a:pPr marL="0" indent="0">
              <a:spcBef>
                <a:spcPts val="0"/>
              </a:spcBef>
              <a:buNone/>
            </a:pPr>
            <a:endParaRPr lang="nb-NO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nb-NO" sz="2400" dirty="0">
                <a:solidFill>
                  <a:srgbClr val="000000"/>
                </a:solidFill>
              </a:rPr>
              <a:t>Jobbe med anbefalingen «</a:t>
            </a:r>
            <a:r>
              <a:rPr lang="nb-N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slo Sans Office"/>
              </a:rPr>
              <a:t>La elevene produsere lydopptak og filmklipp for å øve språklige og muntlige ferdigheter»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2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65FA217A-DDDE-19AC-2C68-A488636B06A5}"/>
              </a:ext>
            </a:extLst>
          </p:cNvPr>
          <p:cNvGrpSpPr/>
          <p:nvPr/>
        </p:nvGrpSpPr>
        <p:grpSpPr>
          <a:xfrm>
            <a:off x="6326809" y="-93910"/>
            <a:ext cx="5655011" cy="7052552"/>
            <a:chOff x="7877602" y="2369704"/>
            <a:chExt cx="2071149" cy="2613135"/>
          </a:xfrm>
          <a:solidFill>
            <a:schemeClr val="bg1">
              <a:alpha val="45000"/>
            </a:schemeClr>
          </a:solidFill>
        </p:grpSpPr>
        <p:pic>
          <p:nvPicPr>
            <p:cNvPr id="9" name="Plassholder for innhold 6" descr="Chat kontur">
              <a:extLst>
                <a:ext uri="{FF2B5EF4-FFF2-40B4-BE49-F238E27FC236}">
                  <a16:creationId xmlns:a16="http://schemas.microsoft.com/office/drawing/2014/main" id="{3B59C1CE-1753-FDA7-2A17-2555DE875639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3249" y="2369704"/>
              <a:ext cx="1239857" cy="1239857"/>
            </a:xfrm>
            <a:prstGeom prst="rect">
              <a:avLst/>
            </a:prstGeom>
          </p:spPr>
        </p:pic>
        <p:pic>
          <p:nvPicPr>
            <p:cNvPr id="10" name="Grafikk 8" descr="Møte kontur">
              <a:extLst>
                <a:ext uri="{FF2B5EF4-FFF2-40B4-BE49-F238E27FC236}">
                  <a16:creationId xmlns:a16="http://schemas.microsoft.com/office/drawing/2014/main" id="{AC73E2A8-1BF3-F0A2-6ED2-DEF0FFFD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7602" y="2911690"/>
              <a:ext cx="2071149" cy="2071149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91CCE68E-875C-8A38-B45C-CB121940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92" y="1065057"/>
            <a:ext cx="9469438" cy="1311999"/>
          </a:xfrm>
        </p:spPr>
        <p:txBody>
          <a:bodyPr/>
          <a:lstStyle/>
          <a:p>
            <a:r>
              <a:rPr lang="nb-NO">
                <a:solidFill>
                  <a:schemeClr val="accent3">
                    <a:lumMod val="10000"/>
                  </a:schemeClr>
                </a:solidFill>
              </a:rPr>
              <a:t>Snakk med en kollega om denne anbefalingen: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7D4D0A-9344-B6A9-F8C5-87C7E7F7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91" y="2271683"/>
            <a:ext cx="9202705" cy="153277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nb-NO" sz="3200">
                <a:solidFill>
                  <a:srgbClr val="C7F6C9"/>
                </a:solidFill>
                <a:effectLst/>
                <a:latin typeface="Oslo Sans Office"/>
              </a:rPr>
              <a:t>«La elevene produsere lydopptak og filmklipp </a:t>
            </a:r>
            <a:r>
              <a:rPr lang="nb-NO" sz="3200">
                <a:solidFill>
                  <a:srgbClr val="C7F6C9"/>
                </a:solidFill>
                <a:latin typeface="Oslo Sans Office"/>
              </a:rPr>
              <a:t>       </a:t>
            </a:r>
            <a:r>
              <a:rPr lang="nb-NO" sz="3200">
                <a:solidFill>
                  <a:srgbClr val="C7F6C9"/>
                </a:solidFill>
                <a:effectLst/>
                <a:latin typeface="Oslo Sans Office"/>
              </a:rPr>
              <a:t>for å øve språklige og muntlige ferdigheter.»</a:t>
            </a:r>
            <a:endParaRPr lang="nb-NO" sz="3200">
              <a:solidFill>
                <a:srgbClr val="C7F6C9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CA93FF-DA0D-798A-D1F7-D498E339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1FA11B-0D3D-561A-5A33-11FA38A9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A5C14974-FD02-4848-0A22-AE2233176B76}"/>
              </a:ext>
            </a:extLst>
          </p:cNvPr>
          <p:cNvSpPr txBox="1">
            <a:spLocks/>
          </p:cNvSpPr>
          <p:nvPr/>
        </p:nvSpPr>
        <p:spPr>
          <a:xfrm>
            <a:off x="1097891" y="4423733"/>
            <a:ext cx="8820000" cy="25519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7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nb-NO">
                <a:solidFill>
                  <a:schemeClr val="accent3">
                    <a:lumMod val="10000"/>
                  </a:schemeClr>
                </a:solidFill>
                <a:latin typeface="Oslo Sans Office regular"/>
              </a:rPr>
              <a:t>Hvilke muligheter og utfordringer ser du ved å la elevene produsere lydopptak og filmklipp?</a:t>
            </a:r>
          </a:p>
        </p:txBody>
      </p:sp>
    </p:spTree>
    <p:extLst>
      <p:ext uri="{BB962C8B-B14F-4D97-AF65-F5344CB8AC3E}">
        <p14:creationId xmlns:p14="http://schemas.microsoft.com/office/powerpoint/2010/main" val="15681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893D8C-1A57-8175-43D2-98CB7767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FAB2DF-4A46-76E1-2785-3E41460E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5F897B-52B9-1C91-3B1F-D0281593D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177380"/>
              </p:ext>
            </p:extLst>
          </p:nvPr>
        </p:nvGraphicFramePr>
        <p:xfrm>
          <a:off x="-2004693" y="-554257"/>
          <a:ext cx="16201385" cy="771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62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8F5EFD-4B24-6880-AF01-3A0CD335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D2985C4-D478-73E9-1918-F543F1B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EB3E443F-96B8-EC60-CE52-A1FFDF9375DE}"/>
              </a:ext>
            </a:extLst>
          </p:cNvPr>
          <p:cNvGrpSpPr/>
          <p:nvPr/>
        </p:nvGrpSpPr>
        <p:grpSpPr>
          <a:xfrm>
            <a:off x="2629275" y="1175629"/>
            <a:ext cx="6933450" cy="4506742"/>
            <a:chOff x="0" y="767584"/>
            <a:chExt cx="6933450" cy="4506742"/>
          </a:xfrm>
        </p:grpSpPr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57169BC7-A3B0-7E80-24DE-41E649FAA2A8}"/>
                </a:ext>
              </a:extLst>
            </p:cNvPr>
            <p:cNvSpPr/>
            <p:nvPr/>
          </p:nvSpPr>
          <p:spPr>
            <a:xfrm>
              <a:off x="0" y="767584"/>
              <a:ext cx="6933450" cy="45067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Rektangel: avrundede hjørner 4">
              <a:extLst>
                <a:ext uri="{FF2B5EF4-FFF2-40B4-BE49-F238E27FC236}">
                  <a16:creationId xmlns:a16="http://schemas.microsoft.com/office/drawing/2014/main" id="{D787D325-37CC-1FAD-4AC4-90B016459EEB}"/>
                </a:ext>
              </a:extLst>
            </p:cNvPr>
            <p:cNvSpPr txBox="1"/>
            <p:nvPr/>
          </p:nvSpPr>
          <p:spPr>
            <a:xfrm>
              <a:off x="220001" y="987585"/>
              <a:ext cx="6493448" cy="4066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6500" kern="1200">
                  <a:solidFill>
                    <a:schemeClr val="accent3">
                      <a:lumMod val="10000"/>
                    </a:schemeClr>
                  </a:solidFill>
                </a:rPr>
                <a:t>ALLE elever må BRUKE språket aktivt.</a:t>
              </a:r>
              <a:endParaRPr lang="en-US" sz="6500" kern="120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88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C9B42E99-5CCB-8ED6-F156-9C564F665EA8}"/>
              </a:ext>
            </a:extLst>
          </p:cNvPr>
          <p:cNvGrpSpPr/>
          <p:nvPr/>
        </p:nvGrpSpPr>
        <p:grpSpPr>
          <a:xfrm>
            <a:off x="6298054" y="-194552"/>
            <a:ext cx="5655011" cy="7052552"/>
            <a:chOff x="7877602" y="2369704"/>
            <a:chExt cx="2071149" cy="2613135"/>
          </a:xfrm>
          <a:solidFill>
            <a:schemeClr val="bg1">
              <a:alpha val="45000"/>
            </a:schemeClr>
          </a:solidFill>
        </p:grpSpPr>
        <p:pic>
          <p:nvPicPr>
            <p:cNvPr id="6" name="Plassholder for innhold 6" descr="Chat kontur">
              <a:extLst>
                <a:ext uri="{FF2B5EF4-FFF2-40B4-BE49-F238E27FC236}">
                  <a16:creationId xmlns:a16="http://schemas.microsoft.com/office/drawing/2014/main" id="{C99AAC6F-D7C9-D01F-34DF-A8C1BDC0026E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3249" y="2369704"/>
              <a:ext cx="1239857" cy="1239857"/>
            </a:xfrm>
            <a:prstGeom prst="rect">
              <a:avLst/>
            </a:prstGeom>
          </p:spPr>
        </p:pic>
        <p:pic>
          <p:nvPicPr>
            <p:cNvPr id="9" name="Grafikk 8" descr="Møte kontur">
              <a:extLst>
                <a:ext uri="{FF2B5EF4-FFF2-40B4-BE49-F238E27FC236}">
                  <a16:creationId xmlns:a16="http://schemas.microsoft.com/office/drawing/2014/main" id="{BECA23A1-C659-5ED5-EB94-83C4112D1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7602" y="2911690"/>
              <a:ext cx="2071149" cy="2071149"/>
            </a:xfrm>
            <a:prstGeom prst="rect">
              <a:avLst/>
            </a:prstGeom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5683ED-C518-C567-0A31-7E02C031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00" y="2369751"/>
            <a:ext cx="5852465" cy="4103956"/>
          </a:xfrm>
          <a:effectLst>
            <a:reflection stA="40000" endPos="54000" dist="50800" dir="5400000" sy="-100000" algn="bl" rotWithShape="0"/>
          </a:effectLst>
        </p:spPr>
        <p:txBody>
          <a:bodyPr/>
          <a:lstStyle/>
          <a:p>
            <a:pPr marL="215900" indent="-215900"/>
            <a:r>
              <a:rPr lang="nb-NO" sz="2400" dirty="0">
                <a:solidFill>
                  <a:schemeClr val="accent3">
                    <a:lumMod val="10000"/>
                  </a:schemeClr>
                </a:solidFill>
                <a:latin typeface="Oslo Sans Office regular" panose="02000000000000000000" pitchFamily="2" charset="0"/>
              </a:rPr>
              <a:t>Hvordan organiserer du slik at ALLE elevene er muntlig aktive, og får øve på de ulike muntlige ferdighetene?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DC378B-806D-AC6C-0BDF-4E459599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743C2D-F04E-3BE5-8A08-EE01411C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20ACBD9-5DEC-4918-E70B-162037D4D33C}"/>
              </a:ext>
            </a:extLst>
          </p:cNvPr>
          <p:cNvSpPr txBox="1">
            <a:spLocks/>
          </p:cNvSpPr>
          <p:nvPr/>
        </p:nvSpPr>
        <p:spPr>
          <a:xfrm>
            <a:off x="1098000" y="1065600"/>
            <a:ext cx="10801347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accent3">
                    <a:lumMod val="10000"/>
                  </a:schemeClr>
                </a:solidFill>
              </a:rPr>
              <a:t>Snakk med en kollega</a:t>
            </a:r>
          </a:p>
        </p:txBody>
      </p:sp>
    </p:spTree>
    <p:extLst>
      <p:ext uri="{BB962C8B-B14F-4D97-AF65-F5344CB8AC3E}">
        <p14:creationId xmlns:p14="http://schemas.microsoft.com/office/powerpoint/2010/main" val="239976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BBB503-7C3B-07F5-BD31-C978CEF36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01" y="2225977"/>
            <a:ext cx="9469438" cy="1973972"/>
          </a:xfrm>
        </p:spPr>
        <p:txBody>
          <a:bodyPr/>
          <a:lstStyle/>
          <a:p>
            <a:pPr marL="215900" indent="-215900"/>
            <a:r>
              <a:rPr lang="nb-NO" dirty="0"/>
              <a:t>Nå skal dere se filmen to ganger:</a:t>
            </a:r>
          </a:p>
          <a:p>
            <a:pPr marL="575945" lvl="2" indent="-179705"/>
            <a:r>
              <a:rPr lang="nb-NO" sz="2000" dirty="0"/>
              <a:t>Den første gangen skal dere kun se filmen.</a:t>
            </a:r>
          </a:p>
          <a:p>
            <a:pPr marL="575945" lvl="2" indent="-179705"/>
            <a:r>
              <a:rPr lang="nb-NO" sz="2000" dirty="0"/>
              <a:t>Den andre gangen skal dere skrive ned hvilke poeng filmen løfter om hvorfor lydopptak og filmklipp kan bidra i arbeidet med muntlig aktivitet og muntlige ferdigheter. </a:t>
            </a:r>
          </a:p>
          <a:p>
            <a:pPr marL="395605" lvl="1" indent="-179705">
              <a:buClr>
                <a:srgbClr val="2A2859"/>
              </a:buClr>
            </a:pPr>
            <a:endParaRPr lang="nb-NO" sz="2000" dirty="0">
              <a:ea typeface="+mn-lt"/>
              <a:cs typeface="+mn-lt"/>
            </a:endParaRPr>
          </a:p>
          <a:p>
            <a:pPr marL="215900" indent="-215900"/>
            <a:r>
              <a:rPr lang="nb-NO" dirty="0">
                <a:hlinkClick r:id="rId3"/>
              </a:rPr>
              <a:t>https://vimeo.com/1081449615/60d35e8440</a:t>
            </a:r>
            <a:r>
              <a:rPr lang="nb-NO" dirty="0"/>
              <a:t> </a:t>
            </a:r>
          </a:p>
          <a:p>
            <a:pPr marL="215900" indent="-179705"/>
            <a:endParaRPr lang="nb-NO" sz="2300" dirty="0"/>
          </a:p>
          <a:p>
            <a:pPr marL="395605" lvl="1" indent="-179705">
              <a:buClr>
                <a:srgbClr val="2A2859"/>
              </a:buClr>
            </a:pPr>
            <a:endParaRPr lang="nb-NO" dirty="0"/>
          </a:p>
          <a:p>
            <a:pPr marL="0" indent="0">
              <a:buFontTx/>
              <a:buNone/>
            </a:pPr>
            <a:endParaRPr lang="nb-NO" sz="2000" dirty="0"/>
          </a:p>
          <a:p>
            <a:pPr marL="215900" lvl="1" indent="0">
              <a:buNone/>
            </a:pPr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99AE0C-D8E6-5F48-D94C-A733828C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F2735C-6556-7CDE-1F52-B40909B1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28D4151-5992-8748-B3DD-1D767EE25EE9}"/>
              </a:ext>
            </a:extLst>
          </p:cNvPr>
          <p:cNvSpPr txBox="1">
            <a:spLocks/>
          </p:cNvSpPr>
          <p:nvPr/>
        </p:nvSpPr>
        <p:spPr>
          <a:xfrm>
            <a:off x="1098001" y="720543"/>
            <a:ext cx="9646200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Se filmen: «Å bruke språket aktivt»</a:t>
            </a:r>
          </a:p>
        </p:txBody>
      </p:sp>
    </p:spTree>
    <p:extLst>
      <p:ext uri="{BB962C8B-B14F-4D97-AF65-F5344CB8AC3E}">
        <p14:creationId xmlns:p14="http://schemas.microsoft.com/office/powerpoint/2010/main" val="100702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C946D8FB-A2A1-53E9-AD99-B26C8340B478}"/>
              </a:ext>
            </a:extLst>
          </p:cNvPr>
          <p:cNvGrpSpPr/>
          <p:nvPr/>
        </p:nvGrpSpPr>
        <p:grpSpPr>
          <a:xfrm>
            <a:off x="6298054" y="-194552"/>
            <a:ext cx="5655011" cy="7052552"/>
            <a:chOff x="7877602" y="2369704"/>
            <a:chExt cx="2071149" cy="2613135"/>
          </a:xfrm>
          <a:solidFill>
            <a:schemeClr val="bg1">
              <a:alpha val="45000"/>
            </a:schemeClr>
          </a:solidFill>
        </p:grpSpPr>
        <p:pic>
          <p:nvPicPr>
            <p:cNvPr id="6" name="Plassholder for innhold 6" descr="Chat kontur">
              <a:extLst>
                <a:ext uri="{FF2B5EF4-FFF2-40B4-BE49-F238E27FC236}">
                  <a16:creationId xmlns:a16="http://schemas.microsoft.com/office/drawing/2014/main" id="{1E4549D2-8F95-0FED-AA13-8D1AC81E3908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3249" y="2369704"/>
              <a:ext cx="1239857" cy="1239857"/>
            </a:xfrm>
            <a:prstGeom prst="rect">
              <a:avLst/>
            </a:prstGeom>
          </p:spPr>
        </p:pic>
        <p:pic>
          <p:nvPicPr>
            <p:cNvPr id="7" name="Grafikk 8" descr="Møte kontur">
              <a:extLst>
                <a:ext uri="{FF2B5EF4-FFF2-40B4-BE49-F238E27FC236}">
                  <a16:creationId xmlns:a16="http://schemas.microsoft.com/office/drawing/2014/main" id="{E161AEF8-7F60-5407-A9AD-CB30D8607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7602" y="2911690"/>
              <a:ext cx="2071149" cy="2071149"/>
            </a:xfrm>
            <a:prstGeom prst="rect">
              <a:avLst/>
            </a:prstGeom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28993A-FB04-D3E7-F7E7-FD3BEAE79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999" y="2599789"/>
            <a:ext cx="5644813" cy="4060826"/>
          </a:xfrm>
        </p:spPr>
        <p:txBody>
          <a:bodyPr/>
          <a:lstStyle/>
          <a:p>
            <a:pPr marL="215900" indent="-215900"/>
            <a:r>
              <a:rPr lang="nb-NO" sz="2400">
                <a:solidFill>
                  <a:schemeClr val="accent3">
                    <a:lumMod val="10000"/>
                  </a:schemeClr>
                </a:solidFill>
                <a:latin typeface="Oslo Sans Office regular"/>
              </a:rPr>
              <a:t>Hvilke pedagogiske poeng løfter filmen om bruk av lydopptak og filmklipp i arbeid med muntlige ferdigheter?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A01290-88C0-3E80-737B-19B68DAC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A87AC4-00EF-A703-CBE1-86E635D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98A5227C-C1C8-7B1F-4429-BB8D26F3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1065600"/>
            <a:ext cx="10801347" cy="1311999"/>
          </a:xfrm>
        </p:spPr>
        <p:txBody>
          <a:bodyPr/>
          <a:lstStyle/>
          <a:p>
            <a:r>
              <a:rPr lang="nb-NO">
                <a:solidFill>
                  <a:schemeClr val="accent3">
                    <a:lumMod val="10000"/>
                  </a:schemeClr>
                </a:solidFill>
              </a:rPr>
              <a:t>Snakk med en kollega</a:t>
            </a:r>
          </a:p>
        </p:txBody>
      </p:sp>
    </p:spTree>
    <p:extLst>
      <p:ext uri="{BB962C8B-B14F-4D97-AF65-F5344CB8AC3E}">
        <p14:creationId xmlns:p14="http://schemas.microsoft.com/office/powerpoint/2010/main" val="3112258655"/>
      </p:ext>
    </p:extLst>
  </p:cSld>
  <p:clrMapOvr>
    <a:masterClrMapping/>
  </p:clrMapOvr>
</p:sld>
</file>

<file path=ppt/theme/theme1.xml><?xml version="1.0" encoding="utf-8"?>
<a:theme xmlns:a="http://schemas.openxmlformats.org/drawingml/2006/main" name="1_Oslo NY farge og bild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presentasjon 2023" id="{86DFC731-2293-E844-991B-240730ABA2BF}" vid="{66A3A0DF-7437-2446-86DD-98771F8BD5F4}"/>
    </a:ext>
  </a:extLst>
</a:theme>
</file>

<file path=ppt/theme/theme2.xml><?xml version="1.0" encoding="utf-8"?>
<a:theme xmlns:a="http://schemas.openxmlformats.org/drawingml/2006/main" name="2_Oslo NY bild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presentasjon 2023" id="{86DFC731-2293-E844-991B-240730ABA2BF}" vid="{843A2711-0E33-1A49-BF06-ED37FDAA7ECF}"/>
    </a:ext>
  </a:extLst>
</a:theme>
</file>

<file path=ppt/theme/theme3.xml><?xml version="1.0" encoding="utf-8"?>
<a:theme xmlns:a="http://schemas.openxmlformats.org/drawingml/2006/main" name="Originaloppsett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presentasjon 2023" id="{86DFC731-2293-E844-991B-240730ABA2BF}" vid="{6FEA5A4E-9195-2F41-B9E5-387ABD098B1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E130729ABD27448F64CD59533F70A0" ma:contentTypeVersion="7" ma:contentTypeDescription="Opprett et nytt dokument." ma:contentTypeScope="" ma:versionID="fdb8e8f6efe7c24c569de081485382c1">
  <xsd:schema xmlns:xsd="http://www.w3.org/2001/XMLSchema" xmlns:xs="http://www.w3.org/2001/XMLSchema" xmlns:p="http://schemas.microsoft.com/office/2006/metadata/properties" xmlns:ns2="f2585f0c-c1fb-4309-9bfd-cf08604c1cc1" targetNamespace="http://schemas.microsoft.com/office/2006/metadata/properties" ma:root="true" ma:fieldsID="55c995da39185d414ffd8a513cbe50da" ns2:_="">
    <xsd:import namespace="f2585f0c-c1fb-4309-9bfd-cf08604c1c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85f0c-c1fb-4309-9bfd-cf08604c1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569C1-677D-4FC1-AAC5-3923EF6B6F74}">
  <ds:schemaRefs>
    <ds:schemaRef ds:uri="http://www.w3.org/XML/1998/namespace"/>
    <ds:schemaRef ds:uri="f2585f0c-c1fb-4309-9bfd-cf08604c1cc1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D73FCD6-360C-4FFC-8F07-4F72B25FE1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CDD20-4717-44C4-9986-7EADDDC1524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2585f0c-c1fb-4309-9bfd-cf08604c1cc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1502</Words>
  <Application>Microsoft Office PowerPoint</Application>
  <PresentationFormat>Widescreen</PresentationFormat>
  <Paragraphs>215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Wingdings</vt:lpstr>
      <vt:lpstr>Calibri</vt:lpstr>
      <vt:lpstr>Oslo Sans Office regular</vt:lpstr>
      <vt:lpstr>Arial</vt:lpstr>
      <vt:lpstr>Oslo Sans Office</vt:lpstr>
      <vt:lpstr>1_Oslo NY farge og bilde</vt:lpstr>
      <vt:lpstr>2_Oslo NY bilde</vt:lpstr>
      <vt:lpstr>Originaloppsett</vt:lpstr>
      <vt:lpstr>PowerPoint-presentasjon</vt:lpstr>
      <vt:lpstr>PowerPoint-presentasjon</vt:lpstr>
      <vt:lpstr>PowerPoint-presentasjon</vt:lpstr>
      <vt:lpstr>Snakk med en kollega om denne anbefalingen:</vt:lpstr>
      <vt:lpstr>PowerPoint-presentasjon</vt:lpstr>
      <vt:lpstr>PowerPoint-presentasjon</vt:lpstr>
      <vt:lpstr>PowerPoint-presentasjon</vt:lpstr>
      <vt:lpstr>PowerPoint-presentasjon</vt:lpstr>
      <vt:lpstr>Snakk med en kollega</vt:lpstr>
      <vt:lpstr>Snakk med en kollega</vt:lpstr>
      <vt:lpstr>Les anbefalingen «La elevene produsere lydopptak og filmklipp for å øve språklige og muntlige ferdigheter»  </vt:lpstr>
      <vt:lpstr>Tenkeskrivingsoppgave </vt:lpstr>
      <vt:lpstr>Oppgave</vt:lpstr>
      <vt:lpstr>Utprøving og erfaringsdeling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Bård Jemtland</dc:creator>
  <cp:lastModifiedBy>Tone Helene Melkeraaen Tjørve</cp:lastModifiedBy>
  <cp:revision>18</cp:revision>
  <cp:lastPrinted>2019-03-22T09:42:42Z</cp:lastPrinted>
  <dcterms:created xsi:type="dcterms:W3CDTF">2023-04-28T11:36:22Z</dcterms:created>
  <dcterms:modified xsi:type="dcterms:W3CDTF">2025-11-18T14:58:05Z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2023-04-28T09:38:17Z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33bf27c2-e4ef-4762-b24b-677dfde79e6e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0x010100DBE130729ABD27448F64CD59533F70A0</vt:lpwstr>
  </property>
  <property fmtid="{D5CDD505-2E9C-101B-9397-08002B2CF9AE}" pid="10" name="MediaServiceImageTags">
    <vt:lpwstr/>
  </property>
</Properties>
</file>