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868" r:id="rId4"/>
    <p:sldMasterId id="2147483873" r:id="rId5"/>
    <p:sldMasterId id="2147483714" r:id="rId6"/>
  </p:sldMasterIdLst>
  <p:notesMasterIdLst>
    <p:notesMasterId r:id="rId26"/>
  </p:notesMasterIdLst>
  <p:sldIdLst>
    <p:sldId id="2173" r:id="rId7"/>
    <p:sldId id="397" r:id="rId8"/>
    <p:sldId id="389" r:id="rId9"/>
    <p:sldId id="657" r:id="rId10"/>
    <p:sldId id="392" r:id="rId11"/>
    <p:sldId id="393" r:id="rId12"/>
    <p:sldId id="2174" r:id="rId13"/>
    <p:sldId id="395" r:id="rId14"/>
    <p:sldId id="2177" r:id="rId15"/>
    <p:sldId id="399" r:id="rId16"/>
    <p:sldId id="2178" r:id="rId17"/>
    <p:sldId id="612" r:id="rId18"/>
    <p:sldId id="400" r:id="rId19"/>
    <p:sldId id="2179" r:id="rId20"/>
    <p:sldId id="617" r:id="rId21"/>
    <p:sldId id="2176" r:id="rId22"/>
    <p:sldId id="610" r:id="rId23"/>
    <p:sldId id="618" r:id="rId24"/>
    <p:sldId id="613" r:id="rId25"/>
  </p:sldIdLst>
  <p:sldSz cx="12192000" cy="6858000"/>
  <p:notesSz cx="6858000" cy="9144000"/>
  <p:embeddedFontLst>
    <p:embeddedFont>
      <p:font typeface="Oslo Sans Office" panose="020B0604020202020204" charset="0"/>
      <p:regular r:id="rId27"/>
      <p:bold r:id="rId28"/>
      <p:italic r:id="rId29"/>
      <p:boldItalic r:id="rId30"/>
    </p:embeddedFont>
  </p:embeddedFont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inndeling" id="{BFE82C7D-DE78-9B41-9138-E7CD198A3DC4}">
          <p14:sldIdLst>
            <p14:sldId id="2173"/>
            <p14:sldId id="397"/>
            <p14:sldId id="389"/>
            <p14:sldId id="657"/>
            <p14:sldId id="392"/>
            <p14:sldId id="393"/>
            <p14:sldId id="2174"/>
            <p14:sldId id="395"/>
            <p14:sldId id="2177"/>
            <p14:sldId id="399"/>
            <p14:sldId id="2178"/>
            <p14:sldId id="612"/>
            <p14:sldId id="400"/>
            <p14:sldId id="2179"/>
            <p14:sldId id="617"/>
            <p14:sldId id="2176"/>
            <p14:sldId id="610"/>
            <p14:sldId id="618"/>
            <p14:sldId id="613"/>
          </p14:sldIdLst>
        </p14:section>
        <p14:section name="Hjelp" id="{BAAE5B51-A85F-D14F-A0D9-4D059F5301C7}">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274"/>
    <a:srgbClr val="B3F5FF"/>
    <a:srgbClr val="6FE9FF"/>
    <a:srgbClr val="D0BFAE"/>
    <a:srgbClr val="B3F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514" autoAdjust="0"/>
  </p:normalViewPr>
  <p:slideViewPr>
    <p:cSldViewPr snapToGrid="0">
      <p:cViewPr>
        <p:scale>
          <a:sx n="70" d="100"/>
          <a:sy n="70" d="100"/>
        </p:scale>
        <p:origin x="1230" y="63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2.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font" Target="fonts/font1.fntdata"/><Relationship Id="rId30" Type="http://schemas.openxmlformats.org/officeDocument/2006/relationships/font" Target="fonts/font4.fntdata"/><Relationship Id="rId8"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FEA799-60FE-8841-826E-E389C9F0CA26}" type="doc">
      <dgm:prSet loTypeId="urn:microsoft.com/office/officeart/2005/8/layout/equation1" loCatId="relationship" qsTypeId="urn:microsoft.com/office/officeart/2005/8/quickstyle/simple1" qsCatId="simple" csTypeId="urn:microsoft.com/office/officeart/2005/8/colors/accent5_2" csCatId="accent5" phldr="1"/>
      <dgm:spPr/>
      <dgm:t>
        <a:bodyPr/>
        <a:lstStyle/>
        <a:p>
          <a:endParaRPr lang="nb-NO"/>
        </a:p>
      </dgm:t>
    </dgm:pt>
    <dgm:pt modelId="{CA5B0B83-9C3D-234E-B0AC-DA3256CA29CB}">
      <dgm:prSet phldrT="[Tekst]" phldr="0"/>
      <dgm:spPr/>
      <dgm:t>
        <a:bodyPr/>
        <a:lstStyle/>
        <a:p>
          <a:r>
            <a:rPr lang="nb-NO"/>
            <a:t> </a:t>
          </a:r>
          <a:r>
            <a:rPr lang="nb-NO">
              <a:solidFill>
                <a:schemeClr val="tx1"/>
              </a:solidFill>
            </a:rPr>
            <a:t>Høytlesing av tekst innimellom</a:t>
          </a:r>
        </a:p>
      </dgm:t>
    </dgm:pt>
    <dgm:pt modelId="{E89F1A99-CE06-D54B-A774-B924C539D92F}" type="parTrans" cxnId="{201B6177-05C7-AA40-AADC-8899C764CC28}">
      <dgm:prSet/>
      <dgm:spPr/>
      <dgm:t>
        <a:bodyPr/>
        <a:lstStyle/>
        <a:p>
          <a:endParaRPr lang="nb-NO"/>
        </a:p>
      </dgm:t>
    </dgm:pt>
    <dgm:pt modelId="{C3726226-1DAB-034A-BA27-2E57B8C4E18A}" type="sibTrans" cxnId="{201B6177-05C7-AA40-AADC-8899C764CC28}">
      <dgm:prSet/>
      <dgm:spPr/>
      <dgm:t>
        <a:bodyPr/>
        <a:lstStyle/>
        <a:p>
          <a:endParaRPr lang="nb-NO"/>
        </a:p>
      </dgm:t>
    </dgm:pt>
    <dgm:pt modelId="{D7AC178F-67DF-C54E-B208-F75E46621FD2}">
      <dgm:prSet phldrT="[Tekst]" phldr="0"/>
      <dgm:spPr/>
      <dgm:t>
        <a:bodyPr/>
        <a:lstStyle/>
        <a:p>
          <a:r>
            <a:rPr lang="nb-NO">
              <a:solidFill>
                <a:schemeClr val="tx1"/>
              </a:solidFill>
            </a:rPr>
            <a:t>Varierte leseoppdrag med fokus på innholdet i teksten</a:t>
          </a:r>
          <a:endParaRPr lang="nb-NO" dirty="0">
            <a:solidFill>
              <a:schemeClr val="tx1"/>
            </a:solidFill>
          </a:endParaRPr>
        </a:p>
      </dgm:t>
    </dgm:pt>
    <dgm:pt modelId="{923AE2AD-8540-A14E-A359-45B0003A9ED4}" type="parTrans" cxnId="{5A6281F4-9AEE-B949-8770-330410FF75FC}">
      <dgm:prSet/>
      <dgm:spPr/>
      <dgm:t>
        <a:bodyPr/>
        <a:lstStyle/>
        <a:p>
          <a:endParaRPr lang="nb-NO"/>
        </a:p>
      </dgm:t>
    </dgm:pt>
    <dgm:pt modelId="{BBAB03BF-BC52-5841-A31A-F13BE40E5278}" type="sibTrans" cxnId="{5A6281F4-9AEE-B949-8770-330410FF75FC}">
      <dgm:prSet/>
      <dgm:spPr/>
      <dgm:t>
        <a:bodyPr/>
        <a:lstStyle/>
        <a:p>
          <a:endParaRPr lang="nb-NO"/>
        </a:p>
      </dgm:t>
    </dgm:pt>
    <dgm:pt modelId="{2551C8DD-25B8-474B-9B2C-F61D3D53BD7A}">
      <dgm:prSet phldrT="[Tekst]" phldr="0"/>
      <dgm:spPr/>
      <dgm:t>
        <a:bodyPr/>
        <a:lstStyle/>
        <a:p>
          <a:r>
            <a:rPr lang="nb-NO">
              <a:solidFill>
                <a:schemeClr val="tx1"/>
              </a:solidFill>
            </a:rPr>
            <a:t>Økt sjanse for at lydopptakene gir motiverte lesere</a:t>
          </a:r>
          <a:endParaRPr lang="nb-NO" dirty="0">
            <a:solidFill>
              <a:schemeClr val="tx1"/>
            </a:solidFill>
          </a:endParaRPr>
        </a:p>
      </dgm:t>
    </dgm:pt>
    <dgm:pt modelId="{5D425B84-C543-9847-B39C-AEDE14FC3B6F}" type="parTrans" cxnId="{3F199A81-77D9-0C4F-9C38-503EE860879D}">
      <dgm:prSet/>
      <dgm:spPr/>
      <dgm:t>
        <a:bodyPr/>
        <a:lstStyle/>
        <a:p>
          <a:endParaRPr lang="nb-NO"/>
        </a:p>
      </dgm:t>
    </dgm:pt>
    <dgm:pt modelId="{6FE4F726-9208-3540-B53D-D262E2E54F99}" type="sibTrans" cxnId="{3F199A81-77D9-0C4F-9C38-503EE860879D}">
      <dgm:prSet/>
      <dgm:spPr/>
      <dgm:t>
        <a:bodyPr/>
        <a:lstStyle/>
        <a:p>
          <a:endParaRPr lang="nb-NO"/>
        </a:p>
      </dgm:t>
    </dgm:pt>
    <dgm:pt modelId="{0612C2BD-2DBB-3F44-B90B-49245A621FD7}" type="pres">
      <dgm:prSet presAssocID="{07FEA799-60FE-8841-826E-E389C9F0CA26}" presName="linearFlow" presStyleCnt="0">
        <dgm:presLayoutVars>
          <dgm:dir/>
          <dgm:resizeHandles val="exact"/>
        </dgm:presLayoutVars>
      </dgm:prSet>
      <dgm:spPr/>
    </dgm:pt>
    <dgm:pt modelId="{86EFE8D8-A3B7-4144-98E0-543CBBA78A85}" type="pres">
      <dgm:prSet presAssocID="{CA5B0B83-9C3D-234E-B0AC-DA3256CA29CB}" presName="node" presStyleLbl="node1" presStyleIdx="0" presStyleCnt="3">
        <dgm:presLayoutVars>
          <dgm:bulletEnabled val="1"/>
        </dgm:presLayoutVars>
      </dgm:prSet>
      <dgm:spPr/>
    </dgm:pt>
    <dgm:pt modelId="{40DE1992-DD5F-E747-BF49-A521EC4BBA80}" type="pres">
      <dgm:prSet presAssocID="{C3726226-1DAB-034A-BA27-2E57B8C4E18A}" presName="spacerL" presStyleCnt="0"/>
      <dgm:spPr/>
    </dgm:pt>
    <dgm:pt modelId="{6483641C-0664-B040-A2A2-887E89F1C7B7}" type="pres">
      <dgm:prSet presAssocID="{C3726226-1DAB-034A-BA27-2E57B8C4E18A}" presName="sibTrans" presStyleLbl="sibTrans2D1" presStyleIdx="0" presStyleCnt="2"/>
      <dgm:spPr/>
    </dgm:pt>
    <dgm:pt modelId="{9BED9EE8-D563-0647-AAF5-22FBD47F5AC3}" type="pres">
      <dgm:prSet presAssocID="{C3726226-1DAB-034A-BA27-2E57B8C4E18A}" presName="spacerR" presStyleCnt="0"/>
      <dgm:spPr/>
    </dgm:pt>
    <dgm:pt modelId="{E01D07BD-F993-394E-8653-04E680C4C7F4}" type="pres">
      <dgm:prSet presAssocID="{D7AC178F-67DF-C54E-B208-F75E46621FD2}" presName="node" presStyleLbl="node1" presStyleIdx="1" presStyleCnt="3">
        <dgm:presLayoutVars>
          <dgm:bulletEnabled val="1"/>
        </dgm:presLayoutVars>
      </dgm:prSet>
      <dgm:spPr/>
    </dgm:pt>
    <dgm:pt modelId="{603AC399-F7A6-BD44-93B9-30BCF5C27B31}" type="pres">
      <dgm:prSet presAssocID="{BBAB03BF-BC52-5841-A31A-F13BE40E5278}" presName="spacerL" presStyleCnt="0"/>
      <dgm:spPr/>
    </dgm:pt>
    <dgm:pt modelId="{1EB6B9A5-2C79-A54C-91B0-0E9EFDC3055F}" type="pres">
      <dgm:prSet presAssocID="{BBAB03BF-BC52-5841-A31A-F13BE40E5278}" presName="sibTrans" presStyleLbl="sibTrans2D1" presStyleIdx="1" presStyleCnt="2"/>
      <dgm:spPr/>
    </dgm:pt>
    <dgm:pt modelId="{DAF55E70-1AB3-8D43-B352-1B5358E3DAE2}" type="pres">
      <dgm:prSet presAssocID="{BBAB03BF-BC52-5841-A31A-F13BE40E5278}" presName="spacerR" presStyleCnt="0"/>
      <dgm:spPr/>
    </dgm:pt>
    <dgm:pt modelId="{435F5C88-313A-164D-BB2F-763B9C609AC6}" type="pres">
      <dgm:prSet presAssocID="{2551C8DD-25B8-474B-9B2C-F61D3D53BD7A}" presName="node" presStyleLbl="node1" presStyleIdx="2" presStyleCnt="3">
        <dgm:presLayoutVars>
          <dgm:bulletEnabled val="1"/>
        </dgm:presLayoutVars>
      </dgm:prSet>
      <dgm:spPr/>
    </dgm:pt>
  </dgm:ptLst>
  <dgm:cxnLst>
    <dgm:cxn modelId="{8606BC2C-53AF-1D47-8EF5-EE86BBA5116D}" type="presOf" srcId="{2551C8DD-25B8-474B-9B2C-F61D3D53BD7A}" destId="{435F5C88-313A-164D-BB2F-763B9C609AC6}" srcOrd="0" destOrd="0" presId="urn:microsoft.com/office/officeart/2005/8/layout/equation1"/>
    <dgm:cxn modelId="{4BF44E63-8F3B-7F48-91AD-94DACDDD8592}" type="presOf" srcId="{BBAB03BF-BC52-5841-A31A-F13BE40E5278}" destId="{1EB6B9A5-2C79-A54C-91B0-0E9EFDC3055F}" srcOrd="0" destOrd="0" presId="urn:microsoft.com/office/officeart/2005/8/layout/equation1"/>
    <dgm:cxn modelId="{201B6177-05C7-AA40-AADC-8899C764CC28}" srcId="{07FEA799-60FE-8841-826E-E389C9F0CA26}" destId="{CA5B0B83-9C3D-234E-B0AC-DA3256CA29CB}" srcOrd="0" destOrd="0" parTransId="{E89F1A99-CE06-D54B-A774-B924C539D92F}" sibTransId="{C3726226-1DAB-034A-BA27-2E57B8C4E18A}"/>
    <dgm:cxn modelId="{E5DEEC79-5F0D-704F-9077-64A123E80781}" type="presOf" srcId="{07FEA799-60FE-8841-826E-E389C9F0CA26}" destId="{0612C2BD-2DBB-3F44-B90B-49245A621FD7}" srcOrd="0" destOrd="0" presId="urn:microsoft.com/office/officeart/2005/8/layout/equation1"/>
    <dgm:cxn modelId="{8AE9587C-E760-6E45-9B3E-7FB03F37EF74}" type="presOf" srcId="{D7AC178F-67DF-C54E-B208-F75E46621FD2}" destId="{E01D07BD-F993-394E-8653-04E680C4C7F4}" srcOrd="0" destOrd="0" presId="urn:microsoft.com/office/officeart/2005/8/layout/equation1"/>
    <dgm:cxn modelId="{3F199A81-77D9-0C4F-9C38-503EE860879D}" srcId="{07FEA799-60FE-8841-826E-E389C9F0CA26}" destId="{2551C8DD-25B8-474B-9B2C-F61D3D53BD7A}" srcOrd="2" destOrd="0" parTransId="{5D425B84-C543-9847-B39C-AEDE14FC3B6F}" sibTransId="{6FE4F726-9208-3540-B53D-D262E2E54F99}"/>
    <dgm:cxn modelId="{23F16496-2BD8-5543-9880-1171624C0CF0}" type="presOf" srcId="{C3726226-1DAB-034A-BA27-2E57B8C4E18A}" destId="{6483641C-0664-B040-A2A2-887E89F1C7B7}" srcOrd="0" destOrd="0" presId="urn:microsoft.com/office/officeart/2005/8/layout/equation1"/>
    <dgm:cxn modelId="{10C8FBB8-909D-D34E-9A27-C82DACE0EAB4}" type="presOf" srcId="{CA5B0B83-9C3D-234E-B0AC-DA3256CA29CB}" destId="{86EFE8D8-A3B7-4144-98E0-543CBBA78A85}" srcOrd="0" destOrd="0" presId="urn:microsoft.com/office/officeart/2005/8/layout/equation1"/>
    <dgm:cxn modelId="{5A6281F4-9AEE-B949-8770-330410FF75FC}" srcId="{07FEA799-60FE-8841-826E-E389C9F0CA26}" destId="{D7AC178F-67DF-C54E-B208-F75E46621FD2}" srcOrd="1" destOrd="0" parTransId="{923AE2AD-8540-A14E-A359-45B0003A9ED4}" sibTransId="{BBAB03BF-BC52-5841-A31A-F13BE40E5278}"/>
    <dgm:cxn modelId="{BF811C9E-670E-884C-A27E-771BBDAF8229}" type="presParOf" srcId="{0612C2BD-2DBB-3F44-B90B-49245A621FD7}" destId="{86EFE8D8-A3B7-4144-98E0-543CBBA78A85}" srcOrd="0" destOrd="0" presId="urn:microsoft.com/office/officeart/2005/8/layout/equation1"/>
    <dgm:cxn modelId="{F402AA14-E15A-614B-BACB-2CD32A493060}" type="presParOf" srcId="{0612C2BD-2DBB-3F44-B90B-49245A621FD7}" destId="{40DE1992-DD5F-E747-BF49-A521EC4BBA80}" srcOrd="1" destOrd="0" presId="urn:microsoft.com/office/officeart/2005/8/layout/equation1"/>
    <dgm:cxn modelId="{B57B74FD-5426-7349-9825-371DD968806B}" type="presParOf" srcId="{0612C2BD-2DBB-3F44-B90B-49245A621FD7}" destId="{6483641C-0664-B040-A2A2-887E89F1C7B7}" srcOrd="2" destOrd="0" presId="urn:microsoft.com/office/officeart/2005/8/layout/equation1"/>
    <dgm:cxn modelId="{1DD460C1-EFD0-544F-815A-D7ACDE5B7573}" type="presParOf" srcId="{0612C2BD-2DBB-3F44-B90B-49245A621FD7}" destId="{9BED9EE8-D563-0647-AAF5-22FBD47F5AC3}" srcOrd="3" destOrd="0" presId="urn:microsoft.com/office/officeart/2005/8/layout/equation1"/>
    <dgm:cxn modelId="{BC7E98B7-403C-3647-AE3D-7EC7A230599F}" type="presParOf" srcId="{0612C2BD-2DBB-3F44-B90B-49245A621FD7}" destId="{E01D07BD-F993-394E-8653-04E680C4C7F4}" srcOrd="4" destOrd="0" presId="urn:microsoft.com/office/officeart/2005/8/layout/equation1"/>
    <dgm:cxn modelId="{D927882F-AA16-9942-984C-E34B5DFE44AA}" type="presParOf" srcId="{0612C2BD-2DBB-3F44-B90B-49245A621FD7}" destId="{603AC399-F7A6-BD44-93B9-30BCF5C27B31}" srcOrd="5" destOrd="0" presId="urn:microsoft.com/office/officeart/2005/8/layout/equation1"/>
    <dgm:cxn modelId="{37A97426-C55E-4B4B-A4A4-A130D85C4669}" type="presParOf" srcId="{0612C2BD-2DBB-3F44-B90B-49245A621FD7}" destId="{1EB6B9A5-2C79-A54C-91B0-0E9EFDC3055F}" srcOrd="6" destOrd="0" presId="urn:microsoft.com/office/officeart/2005/8/layout/equation1"/>
    <dgm:cxn modelId="{CD19562D-31DF-564A-B10A-4A0475713527}" type="presParOf" srcId="{0612C2BD-2DBB-3F44-B90B-49245A621FD7}" destId="{DAF55E70-1AB3-8D43-B352-1B5358E3DAE2}" srcOrd="7" destOrd="0" presId="urn:microsoft.com/office/officeart/2005/8/layout/equation1"/>
    <dgm:cxn modelId="{E2343C43-44C3-1341-A3F0-EFC8323A2004}" type="presParOf" srcId="{0612C2BD-2DBB-3F44-B90B-49245A621FD7}" destId="{435F5C88-313A-164D-BB2F-763B9C609AC6}"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1CE8FD-3C9F-4CED-81C2-8EAAE87DFB0A}" type="doc">
      <dgm:prSet loTypeId="urn:microsoft.com/office/officeart/2005/8/layout/default" loCatId="list" qsTypeId="urn:microsoft.com/office/officeart/2005/8/quickstyle/simple1" qsCatId="simple" csTypeId="urn:microsoft.com/office/officeart/2005/8/colors/accent5_2" csCatId="accent5" phldr="1"/>
      <dgm:spPr/>
      <dgm:t>
        <a:bodyPr/>
        <a:lstStyle/>
        <a:p>
          <a:endParaRPr lang="nb-NO"/>
        </a:p>
      </dgm:t>
    </dgm:pt>
    <dgm:pt modelId="{AF9AD76D-9D2E-4A7F-B26A-B1E2CEC43D44}">
      <dgm:prSet phldrT="[Tekst]" custT="1"/>
      <dgm:spPr/>
      <dgm:t>
        <a:bodyPr lIns="180000" tIns="180000" rIns="180000" bIns="180000"/>
        <a:lstStyle/>
        <a:p>
          <a:r>
            <a:rPr lang="nb-NO" sz="2000">
              <a:solidFill>
                <a:schemeClr val="tx1"/>
              </a:solidFill>
            </a:rPr>
            <a:t>Gjenfortell det du synes var viktig i teksten. </a:t>
          </a:r>
        </a:p>
      </dgm:t>
    </dgm:pt>
    <dgm:pt modelId="{0CC32240-5F6F-4EEC-A214-DF41E1BD1136}" type="parTrans" cxnId="{0F736307-9BF3-4DD2-AAC7-F6DEF0979ED6}">
      <dgm:prSet/>
      <dgm:spPr/>
      <dgm:t>
        <a:bodyPr/>
        <a:lstStyle/>
        <a:p>
          <a:endParaRPr lang="nb-NO"/>
        </a:p>
      </dgm:t>
    </dgm:pt>
    <dgm:pt modelId="{5D7659E4-8B8F-4900-BB35-849A5107749A}" type="sibTrans" cxnId="{0F736307-9BF3-4DD2-AAC7-F6DEF0979ED6}">
      <dgm:prSet/>
      <dgm:spPr/>
      <dgm:t>
        <a:bodyPr/>
        <a:lstStyle/>
        <a:p>
          <a:endParaRPr lang="nb-NO"/>
        </a:p>
      </dgm:t>
    </dgm:pt>
    <dgm:pt modelId="{3E8447B9-11AB-4E83-B166-86BF5F186F67}">
      <dgm:prSet phldrT="[Tekst]" custT="1"/>
      <dgm:spPr/>
      <dgm:t>
        <a:bodyPr lIns="180000" tIns="180000" rIns="180000" bIns="180000"/>
        <a:lstStyle/>
        <a:p>
          <a:r>
            <a:rPr lang="nb-NO" sz="2000" dirty="0">
              <a:solidFill>
                <a:schemeClr val="tx1"/>
              </a:solidFill>
            </a:rPr>
            <a:t>Fortell om hva du gjorde for å forstå teksten. Har du noen lure lesestrategier du kan tipse andre om?</a:t>
          </a:r>
        </a:p>
      </dgm:t>
    </dgm:pt>
    <dgm:pt modelId="{7249ED19-180B-4BC3-B58C-9B7CC7321411}" type="parTrans" cxnId="{6C772098-7420-4217-941B-6721BA368AB8}">
      <dgm:prSet/>
      <dgm:spPr/>
      <dgm:t>
        <a:bodyPr/>
        <a:lstStyle/>
        <a:p>
          <a:endParaRPr lang="nb-NO"/>
        </a:p>
      </dgm:t>
    </dgm:pt>
    <dgm:pt modelId="{41B133F4-4FF3-46FD-BFD3-5D6A4C70AA47}" type="sibTrans" cxnId="{6C772098-7420-4217-941B-6721BA368AB8}">
      <dgm:prSet/>
      <dgm:spPr/>
      <dgm:t>
        <a:bodyPr/>
        <a:lstStyle/>
        <a:p>
          <a:endParaRPr lang="nb-NO"/>
        </a:p>
      </dgm:t>
    </dgm:pt>
    <dgm:pt modelId="{319E6F4E-95CF-4AB3-A55E-B43A1857BDB7}">
      <dgm:prSet custT="1"/>
      <dgm:spPr/>
      <dgm:t>
        <a:bodyPr lIns="180000" tIns="180000" rIns="180000" bIns="180000"/>
        <a:lstStyle/>
        <a:p>
          <a:r>
            <a:rPr lang="nb-NO" sz="2000">
              <a:solidFill>
                <a:schemeClr val="tx1"/>
              </a:solidFill>
            </a:rPr>
            <a:t>Finn to ord du tror det er vanskelig for en førsteklassing å forstå. </a:t>
          </a:r>
        </a:p>
      </dgm:t>
    </dgm:pt>
    <dgm:pt modelId="{CC689014-A568-41A3-816C-73DAD5FAC436}" type="parTrans" cxnId="{5B87759B-E11B-4800-9B3C-45E47292ADA9}">
      <dgm:prSet/>
      <dgm:spPr/>
      <dgm:t>
        <a:bodyPr/>
        <a:lstStyle/>
        <a:p>
          <a:endParaRPr lang="nb-NO"/>
        </a:p>
      </dgm:t>
    </dgm:pt>
    <dgm:pt modelId="{9858619A-7343-40A7-953F-D31EAB1E1F6A}" type="sibTrans" cxnId="{5B87759B-E11B-4800-9B3C-45E47292ADA9}">
      <dgm:prSet/>
      <dgm:spPr/>
      <dgm:t>
        <a:bodyPr/>
        <a:lstStyle/>
        <a:p>
          <a:endParaRPr lang="nb-NO"/>
        </a:p>
      </dgm:t>
    </dgm:pt>
    <dgm:pt modelId="{9CAC7356-2047-4A41-A56D-C794A60EEAB7}">
      <dgm:prSet phldrT="[Tekst]" custT="1"/>
      <dgm:spPr/>
      <dgm:t>
        <a:bodyPr lIns="180000" tIns="180000" rIns="180000" bIns="180000"/>
        <a:lstStyle/>
        <a:p>
          <a:r>
            <a:rPr lang="nb-NO" sz="2000">
              <a:solidFill>
                <a:schemeClr val="tx1"/>
              </a:solidFill>
            </a:rPr>
            <a:t>Ville du vært venn med hovedpersonen? Forklar hvorfor eller hvorfor ikke. </a:t>
          </a:r>
        </a:p>
      </dgm:t>
    </dgm:pt>
    <dgm:pt modelId="{D045935F-3E09-460A-A768-68743FA985DA}" type="parTrans" cxnId="{DC9C9E6F-C123-044E-B6A1-4A0D979ECA65}">
      <dgm:prSet/>
      <dgm:spPr/>
      <dgm:t>
        <a:bodyPr/>
        <a:lstStyle/>
        <a:p>
          <a:endParaRPr lang="nb-NO"/>
        </a:p>
      </dgm:t>
    </dgm:pt>
    <dgm:pt modelId="{36814F04-56D5-467C-85E8-D6378E187112}" type="sibTrans" cxnId="{DC9C9E6F-C123-044E-B6A1-4A0D979ECA65}">
      <dgm:prSet/>
      <dgm:spPr/>
      <dgm:t>
        <a:bodyPr/>
        <a:lstStyle/>
        <a:p>
          <a:endParaRPr lang="nb-NO"/>
        </a:p>
      </dgm:t>
    </dgm:pt>
    <dgm:pt modelId="{CB60DA12-4A65-4A7D-9574-E166A63C6DE3}" type="pres">
      <dgm:prSet presAssocID="{411CE8FD-3C9F-4CED-81C2-8EAAE87DFB0A}" presName="diagram" presStyleCnt="0">
        <dgm:presLayoutVars>
          <dgm:dir/>
          <dgm:resizeHandles val="exact"/>
        </dgm:presLayoutVars>
      </dgm:prSet>
      <dgm:spPr/>
    </dgm:pt>
    <dgm:pt modelId="{6DDC3E03-14D3-452D-A896-B08655D21689}" type="pres">
      <dgm:prSet presAssocID="{9CAC7356-2047-4A41-A56D-C794A60EEAB7}" presName="node" presStyleLbl="node1" presStyleIdx="0" presStyleCnt="4">
        <dgm:presLayoutVars>
          <dgm:bulletEnabled val="1"/>
        </dgm:presLayoutVars>
      </dgm:prSet>
      <dgm:spPr/>
    </dgm:pt>
    <dgm:pt modelId="{E2331644-913F-4569-9159-81F991F3BD4D}" type="pres">
      <dgm:prSet presAssocID="{36814F04-56D5-467C-85E8-D6378E187112}" presName="sibTrans" presStyleCnt="0"/>
      <dgm:spPr/>
    </dgm:pt>
    <dgm:pt modelId="{59A893BA-AB50-48DE-BCAB-9B12C05F5E77}" type="pres">
      <dgm:prSet presAssocID="{AF9AD76D-9D2E-4A7F-B26A-B1E2CEC43D44}" presName="node" presStyleLbl="node1" presStyleIdx="1" presStyleCnt="4">
        <dgm:presLayoutVars>
          <dgm:bulletEnabled val="1"/>
        </dgm:presLayoutVars>
      </dgm:prSet>
      <dgm:spPr/>
    </dgm:pt>
    <dgm:pt modelId="{917FAE5F-9C07-43B2-978E-878284531C74}" type="pres">
      <dgm:prSet presAssocID="{5D7659E4-8B8F-4900-BB35-849A5107749A}" presName="sibTrans" presStyleCnt="0"/>
      <dgm:spPr/>
    </dgm:pt>
    <dgm:pt modelId="{BB470BAA-AC89-4281-9AF4-9B88685C4907}" type="pres">
      <dgm:prSet presAssocID="{3E8447B9-11AB-4E83-B166-86BF5F186F67}" presName="node" presStyleLbl="node1" presStyleIdx="2" presStyleCnt="4">
        <dgm:presLayoutVars>
          <dgm:bulletEnabled val="1"/>
        </dgm:presLayoutVars>
      </dgm:prSet>
      <dgm:spPr/>
    </dgm:pt>
    <dgm:pt modelId="{5DFCD1BF-F9A4-4DBC-9E74-478C67F350A5}" type="pres">
      <dgm:prSet presAssocID="{41B133F4-4FF3-46FD-BFD3-5D6A4C70AA47}" presName="sibTrans" presStyleCnt="0"/>
      <dgm:spPr/>
    </dgm:pt>
    <dgm:pt modelId="{7D822AE0-987D-480C-B96E-64AC61274C07}" type="pres">
      <dgm:prSet presAssocID="{319E6F4E-95CF-4AB3-A55E-B43A1857BDB7}" presName="node" presStyleLbl="node1" presStyleIdx="3" presStyleCnt="4">
        <dgm:presLayoutVars>
          <dgm:bulletEnabled val="1"/>
        </dgm:presLayoutVars>
      </dgm:prSet>
      <dgm:spPr/>
    </dgm:pt>
  </dgm:ptLst>
  <dgm:cxnLst>
    <dgm:cxn modelId="{0F736307-9BF3-4DD2-AAC7-F6DEF0979ED6}" srcId="{411CE8FD-3C9F-4CED-81C2-8EAAE87DFB0A}" destId="{AF9AD76D-9D2E-4A7F-B26A-B1E2CEC43D44}" srcOrd="1" destOrd="0" parTransId="{0CC32240-5F6F-4EEC-A214-DF41E1BD1136}" sibTransId="{5D7659E4-8B8F-4900-BB35-849A5107749A}"/>
    <dgm:cxn modelId="{4733E612-F666-4607-B509-C5723ACD6AD6}" type="presOf" srcId="{319E6F4E-95CF-4AB3-A55E-B43A1857BDB7}" destId="{7D822AE0-987D-480C-B96E-64AC61274C07}" srcOrd="0" destOrd="0" presId="urn:microsoft.com/office/officeart/2005/8/layout/default"/>
    <dgm:cxn modelId="{DC9C9E6F-C123-044E-B6A1-4A0D979ECA65}" srcId="{411CE8FD-3C9F-4CED-81C2-8EAAE87DFB0A}" destId="{9CAC7356-2047-4A41-A56D-C794A60EEAB7}" srcOrd="0" destOrd="0" parTransId="{D045935F-3E09-460A-A768-68743FA985DA}" sibTransId="{36814F04-56D5-467C-85E8-D6378E187112}"/>
    <dgm:cxn modelId="{10A58071-77E5-4E59-951F-5010B5438434}" type="presOf" srcId="{411CE8FD-3C9F-4CED-81C2-8EAAE87DFB0A}" destId="{CB60DA12-4A65-4A7D-9574-E166A63C6DE3}" srcOrd="0" destOrd="0" presId="urn:microsoft.com/office/officeart/2005/8/layout/default"/>
    <dgm:cxn modelId="{E8081E75-984A-F147-9023-B254FF725530}" type="presOf" srcId="{9CAC7356-2047-4A41-A56D-C794A60EEAB7}" destId="{6DDC3E03-14D3-452D-A896-B08655D21689}" srcOrd="0" destOrd="0" presId="urn:microsoft.com/office/officeart/2005/8/layout/default"/>
    <dgm:cxn modelId="{6C772098-7420-4217-941B-6721BA368AB8}" srcId="{411CE8FD-3C9F-4CED-81C2-8EAAE87DFB0A}" destId="{3E8447B9-11AB-4E83-B166-86BF5F186F67}" srcOrd="2" destOrd="0" parTransId="{7249ED19-180B-4BC3-B58C-9B7CC7321411}" sibTransId="{41B133F4-4FF3-46FD-BFD3-5D6A4C70AA47}"/>
    <dgm:cxn modelId="{5B87759B-E11B-4800-9B3C-45E47292ADA9}" srcId="{411CE8FD-3C9F-4CED-81C2-8EAAE87DFB0A}" destId="{319E6F4E-95CF-4AB3-A55E-B43A1857BDB7}" srcOrd="3" destOrd="0" parTransId="{CC689014-A568-41A3-816C-73DAD5FAC436}" sibTransId="{9858619A-7343-40A7-953F-D31EAB1E1F6A}"/>
    <dgm:cxn modelId="{539AC99D-D4BB-49C8-989E-F17A68A343B6}" type="presOf" srcId="{AF9AD76D-9D2E-4A7F-B26A-B1E2CEC43D44}" destId="{59A893BA-AB50-48DE-BCAB-9B12C05F5E77}" srcOrd="0" destOrd="0" presId="urn:microsoft.com/office/officeart/2005/8/layout/default"/>
    <dgm:cxn modelId="{81FD53C6-C87A-4AEA-8DFD-A435335F32C2}" type="presOf" srcId="{3E8447B9-11AB-4E83-B166-86BF5F186F67}" destId="{BB470BAA-AC89-4281-9AF4-9B88685C4907}" srcOrd="0" destOrd="0" presId="urn:microsoft.com/office/officeart/2005/8/layout/default"/>
    <dgm:cxn modelId="{D789E915-3C51-4D4F-975A-D6B434CD4D37}" type="presParOf" srcId="{CB60DA12-4A65-4A7D-9574-E166A63C6DE3}" destId="{6DDC3E03-14D3-452D-A896-B08655D21689}" srcOrd="0" destOrd="0" presId="urn:microsoft.com/office/officeart/2005/8/layout/default"/>
    <dgm:cxn modelId="{1DADA41A-2847-9942-93AE-1C51F72426C2}" type="presParOf" srcId="{CB60DA12-4A65-4A7D-9574-E166A63C6DE3}" destId="{E2331644-913F-4569-9159-81F991F3BD4D}" srcOrd="1" destOrd="0" presId="urn:microsoft.com/office/officeart/2005/8/layout/default"/>
    <dgm:cxn modelId="{58E4E914-C77D-47D6-9F5D-742ED5809B35}" type="presParOf" srcId="{CB60DA12-4A65-4A7D-9574-E166A63C6DE3}" destId="{59A893BA-AB50-48DE-BCAB-9B12C05F5E77}" srcOrd="2" destOrd="0" presId="urn:microsoft.com/office/officeart/2005/8/layout/default"/>
    <dgm:cxn modelId="{8C572A2E-B79F-4659-AA7D-CB61ADAD77E2}" type="presParOf" srcId="{CB60DA12-4A65-4A7D-9574-E166A63C6DE3}" destId="{917FAE5F-9C07-43B2-978E-878284531C74}" srcOrd="3" destOrd="0" presId="urn:microsoft.com/office/officeart/2005/8/layout/default"/>
    <dgm:cxn modelId="{27DFEC1D-7C1A-4C42-8EAC-E6E1A55CC06F}" type="presParOf" srcId="{CB60DA12-4A65-4A7D-9574-E166A63C6DE3}" destId="{BB470BAA-AC89-4281-9AF4-9B88685C4907}" srcOrd="4" destOrd="0" presId="urn:microsoft.com/office/officeart/2005/8/layout/default"/>
    <dgm:cxn modelId="{75D05D86-30F4-4ABE-B193-CE7C24A190F6}" type="presParOf" srcId="{CB60DA12-4A65-4A7D-9574-E166A63C6DE3}" destId="{5DFCD1BF-F9A4-4DBC-9E74-478C67F350A5}" srcOrd="5" destOrd="0" presId="urn:microsoft.com/office/officeart/2005/8/layout/default"/>
    <dgm:cxn modelId="{C2B5084A-CEA1-47F3-9651-F935676098FC}" type="presParOf" srcId="{CB60DA12-4A65-4A7D-9574-E166A63C6DE3}" destId="{7D822AE0-987D-480C-B96E-64AC61274C07}"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EFE8D8-A3B7-4144-98E0-543CBBA78A85}">
      <dsp:nvSpPr>
        <dsp:cNvPr id="0" name=""/>
        <dsp:cNvSpPr/>
      </dsp:nvSpPr>
      <dsp:spPr>
        <a:xfrm>
          <a:off x="1592" y="975041"/>
          <a:ext cx="2110741" cy="2110741"/>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nb-NO" sz="1700" kern="1200"/>
            <a:t> </a:t>
          </a:r>
          <a:r>
            <a:rPr lang="nb-NO" sz="1700" kern="1200">
              <a:solidFill>
                <a:schemeClr val="tx1"/>
              </a:solidFill>
            </a:rPr>
            <a:t>Høytlesing av tekst innimellom</a:t>
          </a:r>
        </a:p>
      </dsp:txBody>
      <dsp:txXfrm>
        <a:off x="310703" y="1284152"/>
        <a:ext cx="1492519" cy="1492519"/>
      </dsp:txXfrm>
    </dsp:sp>
    <dsp:sp modelId="{6483641C-0664-B040-A2A2-887E89F1C7B7}">
      <dsp:nvSpPr>
        <dsp:cNvPr id="0" name=""/>
        <dsp:cNvSpPr/>
      </dsp:nvSpPr>
      <dsp:spPr>
        <a:xfrm>
          <a:off x="2283726" y="1418297"/>
          <a:ext cx="1224230" cy="1224230"/>
        </a:xfrm>
        <a:prstGeom prst="mathPlus">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nb-NO" sz="1400" kern="1200"/>
        </a:p>
      </dsp:txBody>
      <dsp:txXfrm>
        <a:off x="2445998" y="1886443"/>
        <a:ext cx="899686" cy="287938"/>
      </dsp:txXfrm>
    </dsp:sp>
    <dsp:sp modelId="{E01D07BD-F993-394E-8653-04E680C4C7F4}">
      <dsp:nvSpPr>
        <dsp:cNvPr id="0" name=""/>
        <dsp:cNvSpPr/>
      </dsp:nvSpPr>
      <dsp:spPr>
        <a:xfrm>
          <a:off x="3679348" y="975041"/>
          <a:ext cx="2110741" cy="2110741"/>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nb-NO" sz="1700" kern="1200">
              <a:solidFill>
                <a:schemeClr val="tx1"/>
              </a:solidFill>
            </a:rPr>
            <a:t>Varierte leseoppdrag med fokus på innholdet i teksten</a:t>
          </a:r>
          <a:endParaRPr lang="nb-NO" sz="1700" kern="1200" dirty="0">
            <a:solidFill>
              <a:schemeClr val="tx1"/>
            </a:solidFill>
          </a:endParaRPr>
        </a:p>
      </dsp:txBody>
      <dsp:txXfrm>
        <a:off x="3988459" y="1284152"/>
        <a:ext cx="1492519" cy="1492519"/>
      </dsp:txXfrm>
    </dsp:sp>
    <dsp:sp modelId="{1EB6B9A5-2C79-A54C-91B0-0E9EFDC3055F}">
      <dsp:nvSpPr>
        <dsp:cNvPr id="0" name=""/>
        <dsp:cNvSpPr/>
      </dsp:nvSpPr>
      <dsp:spPr>
        <a:xfrm>
          <a:off x="5961481" y="1418297"/>
          <a:ext cx="1224230" cy="1224230"/>
        </a:xfrm>
        <a:prstGeom prst="mathEqual">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nb-NO" sz="1400" kern="1200"/>
        </a:p>
      </dsp:txBody>
      <dsp:txXfrm>
        <a:off x="6123753" y="1670488"/>
        <a:ext cx="899686" cy="719848"/>
      </dsp:txXfrm>
    </dsp:sp>
    <dsp:sp modelId="{435F5C88-313A-164D-BB2F-763B9C609AC6}">
      <dsp:nvSpPr>
        <dsp:cNvPr id="0" name=""/>
        <dsp:cNvSpPr/>
      </dsp:nvSpPr>
      <dsp:spPr>
        <a:xfrm>
          <a:off x="7357104" y="975041"/>
          <a:ext cx="2110741" cy="2110741"/>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nb-NO" sz="1700" kern="1200">
              <a:solidFill>
                <a:schemeClr val="tx1"/>
              </a:solidFill>
            </a:rPr>
            <a:t>Økt sjanse for at lydopptakene gir motiverte lesere</a:t>
          </a:r>
          <a:endParaRPr lang="nb-NO" sz="1700" kern="1200" dirty="0">
            <a:solidFill>
              <a:schemeClr val="tx1"/>
            </a:solidFill>
          </a:endParaRPr>
        </a:p>
      </dsp:txBody>
      <dsp:txXfrm>
        <a:off x="7666215" y="1284152"/>
        <a:ext cx="1492519" cy="14925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DC3E03-14D3-452D-A896-B08655D21689}">
      <dsp:nvSpPr>
        <dsp:cNvPr id="0" name=""/>
        <dsp:cNvSpPr/>
      </dsp:nvSpPr>
      <dsp:spPr>
        <a:xfrm>
          <a:off x="880210" y="82"/>
          <a:ext cx="3551451" cy="213087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180000" rIns="180000" bIns="180000" numCol="1" spcCol="1270" anchor="ctr" anchorCtr="0">
          <a:noAutofit/>
        </a:bodyPr>
        <a:lstStyle/>
        <a:p>
          <a:pPr marL="0" lvl="0" indent="0" algn="ctr" defTabSz="889000">
            <a:lnSpc>
              <a:spcPct val="90000"/>
            </a:lnSpc>
            <a:spcBef>
              <a:spcPct val="0"/>
            </a:spcBef>
            <a:spcAft>
              <a:spcPct val="35000"/>
            </a:spcAft>
            <a:buNone/>
          </a:pPr>
          <a:r>
            <a:rPr lang="nb-NO" sz="2000" kern="1200">
              <a:solidFill>
                <a:schemeClr val="tx1"/>
              </a:solidFill>
            </a:rPr>
            <a:t>Ville du vært venn med hovedpersonen? Forklar hvorfor eller hvorfor ikke. </a:t>
          </a:r>
        </a:p>
      </dsp:txBody>
      <dsp:txXfrm>
        <a:off x="880210" y="82"/>
        <a:ext cx="3551451" cy="2130870"/>
      </dsp:txXfrm>
    </dsp:sp>
    <dsp:sp modelId="{59A893BA-AB50-48DE-BCAB-9B12C05F5E77}">
      <dsp:nvSpPr>
        <dsp:cNvPr id="0" name=""/>
        <dsp:cNvSpPr/>
      </dsp:nvSpPr>
      <dsp:spPr>
        <a:xfrm>
          <a:off x="4786807" y="82"/>
          <a:ext cx="3551451" cy="213087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180000" rIns="180000" bIns="180000" numCol="1" spcCol="1270" anchor="ctr" anchorCtr="0">
          <a:noAutofit/>
        </a:bodyPr>
        <a:lstStyle/>
        <a:p>
          <a:pPr marL="0" lvl="0" indent="0" algn="ctr" defTabSz="889000">
            <a:lnSpc>
              <a:spcPct val="90000"/>
            </a:lnSpc>
            <a:spcBef>
              <a:spcPct val="0"/>
            </a:spcBef>
            <a:spcAft>
              <a:spcPct val="35000"/>
            </a:spcAft>
            <a:buNone/>
          </a:pPr>
          <a:r>
            <a:rPr lang="nb-NO" sz="2000" kern="1200">
              <a:solidFill>
                <a:schemeClr val="tx1"/>
              </a:solidFill>
            </a:rPr>
            <a:t>Gjenfortell det du synes var viktig i teksten. </a:t>
          </a:r>
        </a:p>
      </dsp:txBody>
      <dsp:txXfrm>
        <a:off x="4786807" y="82"/>
        <a:ext cx="3551451" cy="2130870"/>
      </dsp:txXfrm>
    </dsp:sp>
    <dsp:sp modelId="{BB470BAA-AC89-4281-9AF4-9B88685C4907}">
      <dsp:nvSpPr>
        <dsp:cNvPr id="0" name=""/>
        <dsp:cNvSpPr/>
      </dsp:nvSpPr>
      <dsp:spPr>
        <a:xfrm>
          <a:off x="880210" y="2486098"/>
          <a:ext cx="3551451" cy="213087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180000" rIns="180000" bIns="180000" numCol="1" spcCol="1270" anchor="ctr" anchorCtr="0">
          <a:noAutofit/>
        </a:bodyPr>
        <a:lstStyle/>
        <a:p>
          <a:pPr marL="0" lvl="0" indent="0" algn="ctr" defTabSz="889000">
            <a:lnSpc>
              <a:spcPct val="90000"/>
            </a:lnSpc>
            <a:spcBef>
              <a:spcPct val="0"/>
            </a:spcBef>
            <a:spcAft>
              <a:spcPct val="35000"/>
            </a:spcAft>
            <a:buNone/>
          </a:pPr>
          <a:r>
            <a:rPr lang="nb-NO" sz="2000" kern="1200" dirty="0">
              <a:solidFill>
                <a:schemeClr val="tx1"/>
              </a:solidFill>
            </a:rPr>
            <a:t>Fortell om hva du gjorde for å forstå teksten. Har du noen lure lesestrategier du kan tipse andre om?</a:t>
          </a:r>
        </a:p>
      </dsp:txBody>
      <dsp:txXfrm>
        <a:off x="880210" y="2486098"/>
        <a:ext cx="3551451" cy="2130870"/>
      </dsp:txXfrm>
    </dsp:sp>
    <dsp:sp modelId="{7D822AE0-987D-480C-B96E-64AC61274C07}">
      <dsp:nvSpPr>
        <dsp:cNvPr id="0" name=""/>
        <dsp:cNvSpPr/>
      </dsp:nvSpPr>
      <dsp:spPr>
        <a:xfrm>
          <a:off x="4786807" y="2486098"/>
          <a:ext cx="3551451" cy="213087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180000" rIns="180000" bIns="180000" numCol="1" spcCol="1270" anchor="ctr" anchorCtr="0">
          <a:noAutofit/>
        </a:bodyPr>
        <a:lstStyle/>
        <a:p>
          <a:pPr marL="0" lvl="0" indent="0" algn="ctr" defTabSz="889000">
            <a:lnSpc>
              <a:spcPct val="90000"/>
            </a:lnSpc>
            <a:spcBef>
              <a:spcPct val="0"/>
            </a:spcBef>
            <a:spcAft>
              <a:spcPct val="35000"/>
            </a:spcAft>
            <a:buNone/>
          </a:pPr>
          <a:r>
            <a:rPr lang="nb-NO" sz="2000" kern="1200">
              <a:solidFill>
                <a:schemeClr val="tx1"/>
              </a:solidFill>
            </a:rPr>
            <a:t>Finn to ord du tror det er vanskelig for en førsteklassing å forstå. </a:t>
          </a:r>
        </a:p>
      </dsp:txBody>
      <dsp:txXfrm>
        <a:off x="4786807" y="2486098"/>
        <a:ext cx="3551451" cy="2130870"/>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Oslo Sans Office" panose="02000000000000000000" pitchFamily="2" charset="77"/>
              </a:defRPr>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Oslo Sans Office" panose="02000000000000000000" pitchFamily="2" charset="77"/>
              </a:defRPr>
            </a:lvl1pPr>
          </a:lstStyle>
          <a:p>
            <a:fld id="{576996CD-C051-524E-B0EC-F7D3DAFC406C}" type="datetimeFigureOut">
              <a:rPr lang="nb-NO" smtClean="0"/>
              <a:pPr/>
              <a:t>25.11.2025</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b-NO"/>
              <a:t>Rediger tekststiler i malen
Andre nivå
Tredje nivå
Fjerde nivå
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Oslo Sans Office" panose="02000000000000000000" pitchFamily="2" charset="77"/>
              </a:defRPr>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Oslo Sans Office" panose="02000000000000000000" pitchFamily="2" charset="77"/>
              </a:defRPr>
            </a:lvl1pPr>
          </a:lstStyle>
          <a:p>
            <a:fld id="{7DA70C78-173F-D64A-A73A-E7995BB9F680}" type="slidenum">
              <a:rPr lang="nb-NO" smtClean="0"/>
              <a:pPr/>
              <a:t>‹#›</a:t>
            </a:fld>
            <a:endParaRPr lang="nb-NO"/>
          </a:p>
        </p:txBody>
      </p:sp>
    </p:spTree>
    <p:extLst>
      <p:ext uri="{BB962C8B-B14F-4D97-AF65-F5344CB8AC3E}">
        <p14:creationId xmlns:p14="http://schemas.microsoft.com/office/powerpoint/2010/main" val="1812040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Oslo Sans Office" panose="02000000000000000000" pitchFamily="2" charset="77"/>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foreldreutvalgene.no/fug/materiell/digitalisering-i-skole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DA70C78-173F-D64A-A73A-E7995BB9F680}" type="slidenum">
              <a:rPr lang="nb-NO" smtClean="0"/>
              <a:pPr/>
              <a:t>1</a:t>
            </a:fld>
            <a:endParaRPr lang="nb-NO"/>
          </a:p>
        </p:txBody>
      </p:sp>
    </p:spTree>
    <p:extLst>
      <p:ext uri="{BB962C8B-B14F-4D97-AF65-F5344CB8AC3E}">
        <p14:creationId xmlns:p14="http://schemas.microsoft.com/office/powerpoint/2010/main" val="1449525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Til info:</a:t>
            </a:r>
          </a:p>
          <a:p>
            <a:endParaRPr lang="nb-NO" dirty="0"/>
          </a:p>
          <a:p>
            <a:r>
              <a:rPr lang="nb-NO" dirty="0"/>
              <a:t>Målet med oppgaven er å få en felles bevissthet om at leksearbeid også kan være med på å synliggjøre god digital praksis for foresatte.</a:t>
            </a:r>
          </a:p>
          <a:p>
            <a:endParaRPr lang="nb-NO" dirty="0"/>
          </a:p>
          <a:p>
            <a:r>
              <a:rPr lang="nb-NO" b="1" dirty="0"/>
              <a:t>Forslag til tidsbruk</a:t>
            </a:r>
            <a:r>
              <a:rPr lang="nb-NO" dirty="0"/>
              <a:t>: 2 min</a:t>
            </a:r>
          </a:p>
        </p:txBody>
      </p:sp>
      <p:sp>
        <p:nvSpPr>
          <p:cNvPr id="4" name="Plassholder for lysbildenummer 3"/>
          <p:cNvSpPr>
            <a:spLocks noGrp="1"/>
          </p:cNvSpPr>
          <p:nvPr>
            <p:ph type="sldNum" sz="quarter" idx="5"/>
          </p:nvPr>
        </p:nvSpPr>
        <p:spPr/>
        <p:txBody>
          <a:bodyPr/>
          <a:lstStyle/>
          <a:p>
            <a:fld id="{7DA70C78-173F-D64A-A73A-E7995BB9F680}" type="slidenum">
              <a:rPr lang="nb-NO" smtClean="0"/>
              <a:pPr/>
              <a:t>10</a:t>
            </a:fld>
            <a:endParaRPr lang="nb-NO"/>
          </a:p>
        </p:txBody>
      </p:sp>
    </p:spTree>
    <p:extLst>
      <p:ext uri="{BB962C8B-B14F-4D97-AF65-F5344CB8AC3E}">
        <p14:creationId xmlns:p14="http://schemas.microsoft.com/office/powerpoint/2010/main" val="1630379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4BD2C-56CF-CA0C-FE00-3B0299C478B9}"/>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50A514EB-6A88-1C97-F58A-BA1676E10FA9}"/>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C3EFA62A-DFE5-3DEB-B51F-D7F792B01E7C}"/>
              </a:ext>
            </a:extLst>
          </p:cNvPr>
          <p:cNvSpPr>
            <a:spLocks noGrp="1"/>
          </p:cNvSpPr>
          <p:nvPr>
            <p:ph type="body" idx="1"/>
          </p:nvPr>
        </p:nvSpPr>
        <p:spPr/>
        <p:txBody>
          <a:bodyPr/>
          <a:lstStyle/>
          <a:p>
            <a:r>
              <a:rPr lang="nb-NO" b="1" dirty="0"/>
              <a:t>Til info:</a:t>
            </a:r>
          </a:p>
          <a:p>
            <a:endParaRPr lang="nb-NO" dirty="0"/>
          </a:p>
          <a:p>
            <a:r>
              <a:rPr lang="nb-NO" dirty="0"/>
              <a:t>Målet med oppgaven er å bli kjent med anbefalingene og koble dem mot egen praksis.</a:t>
            </a:r>
          </a:p>
          <a:p>
            <a:endParaRPr lang="nb-NO" dirty="0"/>
          </a:p>
          <a:p>
            <a:r>
              <a:rPr lang="nb-NO" dirty="0"/>
              <a:t>Det kan være nyttig å løfte noen av rådene i fellesskap, ut fra hva som er utbredt praksis på skolen. For eksempel kan noen skoler ha nytte av å reflektere rundt når er det ok at elevene skriver med finger på en skjerm, og når bør man unngå det. Dette er en del av rådet </a:t>
            </a:r>
            <a:r>
              <a:rPr lang="nb-NO" b="0" dirty="0"/>
              <a:t>«</a:t>
            </a:r>
            <a:r>
              <a:rPr lang="nb-NO" sz="1200" b="0" i="0" kern="1200" dirty="0">
                <a:solidFill>
                  <a:schemeClr val="tx1"/>
                </a:solidFill>
                <a:effectLst/>
                <a:latin typeface="Oslo Sans Office" panose="02000000000000000000" pitchFamily="2" charset="77"/>
                <a:ea typeface="+mn-ea"/>
                <a:cs typeface="+mn-cs"/>
              </a:rPr>
              <a:t>Tekster og oppgaver der teknologien ikke tilfører noe ekstra bør du gi i papirformat.»</a:t>
            </a:r>
            <a:endParaRPr lang="nb-NO" b="0" dirty="0"/>
          </a:p>
          <a:p>
            <a:endParaRPr lang="nb-NO" dirty="0"/>
          </a:p>
          <a:p>
            <a:endParaRPr lang="nb-NO" dirty="0"/>
          </a:p>
          <a:p>
            <a:r>
              <a:rPr lang="nb-NO" b="1" dirty="0"/>
              <a:t>Forslag til tidsbruk: </a:t>
            </a:r>
          </a:p>
          <a:p>
            <a:pPr marL="171450" indent="-171450">
              <a:buFontTx/>
              <a:buChar char="-"/>
            </a:pPr>
            <a:r>
              <a:rPr lang="nb-NO" dirty="0"/>
              <a:t>Lese anbefalingene 10 min</a:t>
            </a:r>
          </a:p>
          <a:p>
            <a:pPr marL="171450" indent="-171450">
              <a:buFontTx/>
              <a:buChar char="-"/>
            </a:pPr>
            <a:r>
              <a:rPr lang="nb-NO" dirty="0"/>
              <a:t>Teamrefleksjon 5 min</a:t>
            </a:r>
          </a:p>
        </p:txBody>
      </p:sp>
      <p:sp>
        <p:nvSpPr>
          <p:cNvPr id="4" name="Plassholder for lysbildenummer 3">
            <a:extLst>
              <a:ext uri="{FF2B5EF4-FFF2-40B4-BE49-F238E27FC236}">
                <a16:creationId xmlns:a16="http://schemas.microsoft.com/office/drawing/2014/main" id="{F1DE52DE-A534-B326-DBD6-89382D939EA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Oslo Sans Office"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b-NO" sz="1200" b="0" i="0" u="none" strike="noStrike" kern="1200" cap="none" spc="0" normalizeH="0" baseline="0" noProof="0">
              <a:ln>
                <a:noFill/>
              </a:ln>
              <a:solidFill>
                <a:prstClr val="black"/>
              </a:solidFill>
              <a:effectLst/>
              <a:uLnTx/>
              <a:uFillTx/>
              <a:latin typeface="Oslo Sans Office" panose="02000000000000000000" pitchFamily="2" charset="77"/>
              <a:ea typeface="+mn-ea"/>
              <a:cs typeface="+mn-cs"/>
            </a:endParaRPr>
          </a:p>
        </p:txBody>
      </p:sp>
    </p:spTree>
    <p:extLst>
      <p:ext uri="{BB962C8B-B14F-4D97-AF65-F5344CB8AC3E}">
        <p14:creationId xmlns:p14="http://schemas.microsoft.com/office/powerpoint/2010/main" val="10261621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Til info:</a:t>
            </a:r>
          </a:p>
          <a:p>
            <a:endParaRPr lang="nb-NO" dirty="0"/>
          </a:p>
          <a:p>
            <a:r>
              <a:rPr lang="nb-NO" dirty="0"/>
              <a:t>Denne oppgaven kan være et godt utgangspunkt for et videre arbeid i profesjonsfellesskapet mot en inkluderende leksepraksis. Bør skolen utarbeide en standard for dette?</a:t>
            </a:r>
          </a:p>
          <a:p>
            <a:endParaRPr lang="nb-NO" dirty="0"/>
          </a:p>
          <a:p>
            <a:endParaRPr lang="nb-NO" dirty="0"/>
          </a:p>
          <a:p>
            <a:r>
              <a:rPr lang="nb-NO" b="1" dirty="0"/>
              <a:t>Forslag til tidsbruk: </a:t>
            </a:r>
            <a:r>
              <a:rPr lang="nb-NO" dirty="0"/>
              <a:t>10 min</a:t>
            </a:r>
          </a:p>
          <a:p>
            <a:endParaRPr lang="nb-NO" dirty="0"/>
          </a:p>
          <a:p>
            <a:endParaRPr lang="nb-NO" dirty="0"/>
          </a:p>
        </p:txBody>
      </p:sp>
      <p:sp>
        <p:nvSpPr>
          <p:cNvPr id="4" name="Plassholder for lysbildenummer 3"/>
          <p:cNvSpPr>
            <a:spLocks noGrp="1"/>
          </p:cNvSpPr>
          <p:nvPr>
            <p:ph type="sldNum" sz="quarter" idx="5"/>
          </p:nvPr>
        </p:nvSpPr>
        <p:spPr/>
        <p:txBody>
          <a:bodyPr/>
          <a:lstStyle/>
          <a:p>
            <a:fld id="{7DA70C78-173F-D64A-A73A-E7995BB9F680}" type="slidenum">
              <a:rPr lang="nb-NO" smtClean="0"/>
              <a:pPr/>
              <a:t>12</a:t>
            </a:fld>
            <a:endParaRPr lang="nb-NO"/>
          </a:p>
        </p:txBody>
      </p:sp>
    </p:spTree>
    <p:extLst>
      <p:ext uri="{BB962C8B-B14F-4D97-AF65-F5344CB8AC3E}">
        <p14:creationId xmlns:p14="http://schemas.microsoft.com/office/powerpoint/2010/main" val="4485915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Forslag til tidsbruk: </a:t>
            </a:r>
            <a:r>
              <a:rPr lang="nb-NO" dirty="0"/>
              <a:t>5 min</a:t>
            </a:r>
          </a:p>
        </p:txBody>
      </p:sp>
      <p:sp>
        <p:nvSpPr>
          <p:cNvPr id="4" name="Plassholder for lysbildenummer 3"/>
          <p:cNvSpPr>
            <a:spLocks noGrp="1"/>
          </p:cNvSpPr>
          <p:nvPr>
            <p:ph type="sldNum" sz="quarter" idx="5"/>
          </p:nvPr>
        </p:nvSpPr>
        <p:spPr/>
        <p:txBody>
          <a:bodyPr/>
          <a:lstStyle/>
          <a:p>
            <a:fld id="{7DA70C78-173F-D64A-A73A-E7995BB9F680}" type="slidenum">
              <a:rPr lang="nb-NO" smtClean="0"/>
              <a:pPr/>
              <a:t>13</a:t>
            </a:fld>
            <a:endParaRPr lang="nb-NO"/>
          </a:p>
        </p:txBody>
      </p:sp>
    </p:spTree>
    <p:extLst>
      <p:ext uri="{BB962C8B-B14F-4D97-AF65-F5344CB8AC3E}">
        <p14:creationId xmlns:p14="http://schemas.microsoft.com/office/powerpoint/2010/main" val="3508826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Til info: </a:t>
            </a:r>
            <a:r>
              <a:rPr lang="nb-NO" b="0" dirty="0"/>
              <a:t>Denne sliden markerer overgangen til nytt deltema</a:t>
            </a:r>
            <a:endParaRPr lang="nb-NO" b="1" dirty="0"/>
          </a:p>
        </p:txBody>
      </p:sp>
      <p:sp>
        <p:nvSpPr>
          <p:cNvPr id="4" name="Plassholder for lysbildenummer 3"/>
          <p:cNvSpPr>
            <a:spLocks noGrp="1"/>
          </p:cNvSpPr>
          <p:nvPr>
            <p:ph type="sldNum" sz="quarter" idx="5"/>
          </p:nvPr>
        </p:nvSpPr>
        <p:spPr/>
        <p:txBody>
          <a:bodyPr/>
          <a:lstStyle/>
          <a:p>
            <a:fld id="{7DA70C78-173F-D64A-A73A-E7995BB9F680}" type="slidenum">
              <a:rPr lang="nb-NO" smtClean="0"/>
              <a:pPr/>
              <a:t>14</a:t>
            </a:fld>
            <a:endParaRPr lang="nb-NO"/>
          </a:p>
        </p:txBody>
      </p:sp>
    </p:spTree>
    <p:extLst>
      <p:ext uri="{BB962C8B-B14F-4D97-AF65-F5344CB8AC3E}">
        <p14:creationId xmlns:p14="http://schemas.microsoft.com/office/powerpoint/2010/main" val="2296542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Til info: </a:t>
            </a:r>
            <a:r>
              <a:rPr lang="nb-NO" b="0" dirty="0"/>
              <a:t>Hensikten med oppgaven er å ø</a:t>
            </a:r>
            <a:r>
              <a:rPr lang="nb-NO" dirty="0"/>
              <a:t>ke bevisstheten rundt når det er nyttig og når det kan være uheldig å bruke lydopptak i leseleksen.</a:t>
            </a:r>
          </a:p>
          <a:p>
            <a:endParaRPr lang="nb-NO" dirty="0"/>
          </a:p>
          <a:p>
            <a:r>
              <a:rPr lang="nb-NO" b="1" dirty="0"/>
              <a:t>Aktuelle punkter å løfte:</a:t>
            </a:r>
          </a:p>
          <a:p>
            <a:pPr marL="171450" indent="-171450">
              <a:buFontTx/>
              <a:buChar char="-"/>
            </a:pPr>
            <a:r>
              <a:rPr lang="nb-NO" dirty="0"/>
              <a:t>Mange lærere har gode erfaringer med å bruke lydopptak som en del av leseleksen. Hvilke fordeler har de erfart?</a:t>
            </a:r>
          </a:p>
          <a:p>
            <a:pPr marL="171450" indent="-171450">
              <a:buFontTx/>
              <a:buChar char="-"/>
            </a:pPr>
            <a:r>
              <a:rPr lang="nb-NO" dirty="0"/>
              <a:t>Noen elever opplever det å lese inn tekster i lydopptak som demotiverende, og det kan være et hinder for mestring og motivasjon. Hvor ofte bør elevene gjøre det da?</a:t>
            </a:r>
          </a:p>
          <a:p>
            <a:pPr marL="171450" indent="-171450">
              <a:buFontTx/>
              <a:buChar char="-"/>
            </a:pPr>
            <a:r>
              <a:rPr lang="nb-NO" dirty="0"/>
              <a:t>Får alle elever mene noe om det de leser? Forskning viser at elever som strever med lesing får flest tilbakemeldinger på tekniske ferdigheter. Dette kan hemme motivasjonen. </a:t>
            </a:r>
          </a:p>
          <a:p>
            <a:pPr marL="171450" indent="-171450">
              <a:buFontTx/>
              <a:buChar char="-"/>
            </a:pPr>
            <a:r>
              <a:rPr lang="nb-NO" dirty="0"/>
              <a:t>Hvordan bruker dere lydopptak i arbeid med tekst for å styrke elevenes </a:t>
            </a:r>
            <a:r>
              <a:rPr lang="nb-NO" dirty="0" err="1"/>
              <a:t>læringutbytte</a:t>
            </a:r>
            <a:r>
              <a:rPr lang="nb-NO" dirty="0"/>
              <a:t>? Mange elever har nytte av å forberede seg ved å gjøre et lydopptak hvor de deler tanker om teksten dagen før, for så å lytte til opptaket rett før de skal diskutere innholdet i en tekst.</a:t>
            </a:r>
          </a:p>
          <a:p>
            <a:endParaRPr lang="nb-NO" dirty="0"/>
          </a:p>
          <a:p>
            <a:r>
              <a:rPr lang="nb-NO" b="1" dirty="0"/>
              <a:t>Forslag til tidsbruk: </a:t>
            </a:r>
            <a:r>
              <a:rPr lang="nb-NO" dirty="0"/>
              <a:t>10 min</a:t>
            </a:r>
          </a:p>
        </p:txBody>
      </p:sp>
      <p:sp>
        <p:nvSpPr>
          <p:cNvPr id="4" name="Plassholder for lysbildenummer 3"/>
          <p:cNvSpPr>
            <a:spLocks noGrp="1"/>
          </p:cNvSpPr>
          <p:nvPr>
            <p:ph type="sldNum" sz="quarter" idx="5"/>
          </p:nvPr>
        </p:nvSpPr>
        <p:spPr/>
        <p:txBody>
          <a:bodyPr/>
          <a:lstStyle/>
          <a:p>
            <a:fld id="{7DA70C78-173F-D64A-A73A-E7995BB9F680}" type="slidenum">
              <a:rPr lang="nb-NO" smtClean="0"/>
              <a:pPr/>
              <a:t>15</a:t>
            </a:fld>
            <a:endParaRPr lang="nb-NO"/>
          </a:p>
        </p:txBody>
      </p:sp>
    </p:spTree>
    <p:extLst>
      <p:ext uri="{BB962C8B-B14F-4D97-AF65-F5344CB8AC3E}">
        <p14:creationId xmlns:p14="http://schemas.microsoft.com/office/powerpoint/2010/main" val="5506977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Til info:</a:t>
            </a:r>
          </a:p>
          <a:p>
            <a:endParaRPr lang="nb-NO" dirty="0"/>
          </a:p>
          <a:p>
            <a:r>
              <a:rPr lang="nb-NO" dirty="0"/>
              <a:t>- Denne sliden er en oppsummeringsslide etter drøfting av eleveksemplene på PP-siden før.</a:t>
            </a:r>
          </a:p>
          <a:p>
            <a:endParaRPr lang="nb-NO" dirty="0"/>
          </a:p>
          <a:p>
            <a:r>
              <a:rPr lang="nb-NO" dirty="0"/>
              <a:t>- Det er nyttig å variere hvordan man bruker lydopptak i leseleksen for å øke sjansen for mestring og motivasjon for alle elever.</a:t>
            </a:r>
          </a:p>
          <a:p>
            <a:endParaRPr lang="nb-NO" dirty="0"/>
          </a:p>
          <a:p>
            <a:r>
              <a:rPr lang="nb-NO" b="1" dirty="0"/>
              <a:t>Forslag til tidsbruk: </a:t>
            </a:r>
            <a:r>
              <a:rPr lang="nb-NO" dirty="0"/>
              <a:t>2 min</a:t>
            </a:r>
          </a:p>
        </p:txBody>
      </p:sp>
      <p:sp>
        <p:nvSpPr>
          <p:cNvPr id="4" name="Plassholder for lysbildenummer 3"/>
          <p:cNvSpPr>
            <a:spLocks noGrp="1"/>
          </p:cNvSpPr>
          <p:nvPr>
            <p:ph type="sldNum" sz="quarter" idx="5"/>
          </p:nvPr>
        </p:nvSpPr>
        <p:spPr/>
        <p:txBody>
          <a:bodyPr/>
          <a:lstStyle/>
          <a:p>
            <a:fld id="{7DA70C78-173F-D64A-A73A-E7995BB9F680}" type="slidenum">
              <a:rPr lang="nb-NO" smtClean="0"/>
              <a:pPr/>
              <a:t>16</a:t>
            </a:fld>
            <a:endParaRPr lang="nb-NO"/>
          </a:p>
        </p:txBody>
      </p:sp>
    </p:spTree>
    <p:extLst>
      <p:ext uri="{BB962C8B-B14F-4D97-AF65-F5344CB8AC3E}">
        <p14:creationId xmlns:p14="http://schemas.microsoft.com/office/powerpoint/2010/main" val="145597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1" dirty="0"/>
              <a:t>Forslag til tidsbruk: </a:t>
            </a:r>
            <a:r>
              <a:rPr lang="nb-NO" b="0" dirty="0"/>
              <a:t>1 min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dirty="0"/>
          </a:p>
          <a:p>
            <a:endParaRPr lang="nb-NO" dirty="0"/>
          </a:p>
          <a:p>
            <a:endParaRPr lang="nb-NO" dirty="0"/>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7DA70C78-173F-D64A-A73A-E7995BB9F680}" type="slidenum">
              <a:rPr lang="nb-NO" smtClean="0"/>
              <a:pPr/>
              <a:t>17</a:t>
            </a:fld>
            <a:endParaRPr lang="nb-NO"/>
          </a:p>
        </p:txBody>
      </p:sp>
    </p:spTree>
    <p:extLst>
      <p:ext uri="{BB962C8B-B14F-4D97-AF65-F5344CB8AC3E}">
        <p14:creationId xmlns:p14="http://schemas.microsoft.com/office/powerpoint/2010/main" val="34091709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Til info: </a:t>
            </a:r>
          </a:p>
          <a:p>
            <a:endParaRPr lang="nb-NO" dirty="0"/>
          </a:p>
          <a:p>
            <a:r>
              <a:rPr lang="nb-NO" dirty="0"/>
              <a:t>Dette kan være et nyttig videre arbeid for å utvikle bruken av lydopptak i leseopplæringen. </a:t>
            </a:r>
          </a:p>
          <a:p>
            <a:endParaRPr lang="nb-NO" dirty="0"/>
          </a:p>
          <a:p>
            <a:r>
              <a:rPr lang="nb-NO" b="1" dirty="0"/>
              <a:t>Forslag til tidsbruk: </a:t>
            </a:r>
            <a:r>
              <a:rPr lang="nb-NO" dirty="0"/>
              <a:t>5 min</a:t>
            </a:r>
          </a:p>
        </p:txBody>
      </p:sp>
      <p:sp>
        <p:nvSpPr>
          <p:cNvPr id="4" name="Plassholder for lysbildenummer 3"/>
          <p:cNvSpPr>
            <a:spLocks noGrp="1"/>
          </p:cNvSpPr>
          <p:nvPr>
            <p:ph type="sldNum" sz="quarter" idx="5"/>
          </p:nvPr>
        </p:nvSpPr>
        <p:spPr/>
        <p:txBody>
          <a:bodyPr/>
          <a:lstStyle/>
          <a:p>
            <a:fld id="{7DA70C78-173F-D64A-A73A-E7995BB9F680}" type="slidenum">
              <a:rPr lang="nb-NO" smtClean="0"/>
              <a:pPr/>
              <a:t>18</a:t>
            </a:fld>
            <a:endParaRPr lang="nb-NO"/>
          </a:p>
        </p:txBody>
      </p:sp>
    </p:spTree>
    <p:extLst>
      <p:ext uri="{BB962C8B-B14F-4D97-AF65-F5344CB8AC3E}">
        <p14:creationId xmlns:p14="http://schemas.microsoft.com/office/powerpoint/2010/main" val="35217908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Til info:</a:t>
            </a:r>
          </a:p>
          <a:p>
            <a:endParaRPr lang="nb-NO" dirty="0"/>
          </a:p>
          <a:p>
            <a:r>
              <a:rPr lang="nb-NO" dirty="0"/>
              <a:t>Det er lurt at lærene prøver ut noe i sin praksis til neste møte dere har og at det blir satt av tid til erfaringsdeling og refleksjon. Dette er et viktig ledd i at lærerne skal bli trygge i å begrunne sin digitale praksis.</a:t>
            </a:r>
          </a:p>
        </p:txBody>
      </p:sp>
      <p:sp>
        <p:nvSpPr>
          <p:cNvPr id="4" name="Plassholder for lysbildenummer 3"/>
          <p:cNvSpPr>
            <a:spLocks noGrp="1"/>
          </p:cNvSpPr>
          <p:nvPr>
            <p:ph type="sldNum" sz="quarter" idx="5"/>
          </p:nvPr>
        </p:nvSpPr>
        <p:spPr/>
        <p:txBody>
          <a:bodyPr/>
          <a:lstStyle/>
          <a:p>
            <a:fld id="{7DA70C78-173F-D64A-A73A-E7995BB9F680}" type="slidenum">
              <a:rPr lang="nb-NO" smtClean="0"/>
              <a:pPr/>
              <a:t>19</a:t>
            </a:fld>
            <a:endParaRPr lang="nb-NO"/>
          </a:p>
        </p:txBody>
      </p:sp>
    </p:spTree>
    <p:extLst>
      <p:ext uri="{BB962C8B-B14F-4D97-AF65-F5344CB8AC3E}">
        <p14:creationId xmlns:p14="http://schemas.microsoft.com/office/powerpoint/2010/main" val="445457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Målet for økta er å videreutvikle praksis ved å belyse og reflektere rundt disse spørsmålene:  </a:t>
            </a:r>
          </a:p>
          <a:p>
            <a:pPr marL="215900" indent="-215900">
              <a:buFont typeface="Arial" panose="020B0604020202020204" pitchFamily="34" charset="0"/>
              <a:buChar char="•"/>
            </a:pPr>
            <a:r>
              <a:rPr lang="nb-NO" sz="1200" dirty="0"/>
              <a:t>Hvordan synliggjøre og begrunne digital praksis til foresatte?</a:t>
            </a:r>
          </a:p>
          <a:p>
            <a:pPr marL="215900" indent="-215900">
              <a:buFont typeface="Arial" panose="020B0604020202020204" pitchFamily="34" charset="0"/>
              <a:buChar char="•"/>
            </a:pPr>
            <a:r>
              <a:rPr lang="nb-NO" sz="1200" dirty="0"/>
              <a:t>Hvordan bruke læringsteknologi i leksearbeidet?</a:t>
            </a:r>
          </a:p>
          <a:p>
            <a:r>
              <a:rPr lang="nb-NO" dirty="0"/>
              <a:t> </a:t>
            </a:r>
          </a:p>
        </p:txBody>
      </p:sp>
      <p:sp>
        <p:nvSpPr>
          <p:cNvPr id="4" name="Plassholder for lysbildenummer 3"/>
          <p:cNvSpPr>
            <a:spLocks noGrp="1"/>
          </p:cNvSpPr>
          <p:nvPr>
            <p:ph type="sldNum" sz="quarter" idx="5"/>
          </p:nvPr>
        </p:nvSpPr>
        <p:spPr/>
        <p:txBody>
          <a:bodyPr/>
          <a:lstStyle/>
          <a:p>
            <a:fld id="{7DA70C78-173F-D64A-A73A-E7995BB9F680}" type="slidenum">
              <a:rPr lang="nb-NO" smtClean="0"/>
              <a:pPr/>
              <a:t>2</a:t>
            </a:fld>
            <a:endParaRPr lang="nb-NO"/>
          </a:p>
        </p:txBody>
      </p:sp>
    </p:spTree>
    <p:extLst>
      <p:ext uri="{BB962C8B-B14F-4D97-AF65-F5344CB8AC3E}">
        <p14:creationId xmlns:p14="http://schemas.microsoft.com/office/powerpoint/2010/main" val="37351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latin typeface="Oslo Sans Office"/>
              </a:rPr>
              <a:t>Til info: </a:t>
            </a:r>
          </a:p>
          <a:p>
            <a:r>
              <a:rPr lang="nb-NO" dirty="0">
                <a:latin typeface="Oslo Sans Office"/>
              </a:rPr>
              <a:t>Hensikten med denne oppgaven er å koble alle deltakere i møtet på temaet.</a:t>
            </a:r>
          </a:p>
          <a:p>
            <a:endParaRPr lang="nb-NO" dirty="0"/>
          </a:p>
          <a:p>
            <a:r>
              <a:rPr lang="nb-NO" dirty="0">
                <a:latin typeface="Oslo Sans Office"/>
              </a:rPr>
              <a:t>Oppgaven er åpen og dreier seg om alle typer skole-hjem-samarbeid (ikke bare det som omhandler teknologibruk i skolen).</a:t>
            </a:r>
          </a:p>
          <a:p>
            <a:endParaRPr lang="nb-NO" dirty="0"/>
          </a:p>
          <a:p>
            <a:r>
              <a:rPr lang="nb-NO" b="1" dirty="0">
                <a:latin typeface="Oslo Sans Office"/>
              </a:rPr>
              <a:t>Forslag til tidsbruk: </a:t>
            </a:r>
            <a:r>
              <a:rPr lang="nb-NO" dirty="0">
                <a:latin typeface="Oslo Sans Office"/>
              </a:rPr>
              <a:t>2 min</a:t>
            </a:r>
            <a:endParaRPr lang="nb-NO" dirty="0"/>
          </a:p>
        </p:txBody>
      </p:sp>
      <p:sp>
        <p:nvSpPr>
          <p:cNvPr id="4" name="Plassholder for lysbildenummer 3"/>
          <p:cNvSpPr>
            <a:spLocks noGrp="1"/>
          </p:cNvSpPr>
          <p:nvPr>
            <p:ph type="sldNum" sz="quarter" idx="5"/>
          </p:nvPr>
        </p:nvSpPr>
        <p:spPr/>
        <p:txBody>
          <a:bodyPr/>
          <a:lstStyle/>
          <a:p>
            <a:fld id="{7DA70C78-173F-D64A-A73A-E7995BB9F680}" type="slidenum">
              <a:rPr lang="nb-NO" smtClean="0"/>
              <a:pPr/>
              <a:t>3</a:t>
            </a:fld>
            <a:endParaRPr lang="nb-NO"/>
          </a:p>
        </p:txBody>
      </p:sp>
    </p:spTree>
    <p:extLst>
      <p:ext uri="{BB962C8B-B14F-4D97-AF65-F5344CB8AC3E}">
        <p14:creationId xmlns:p14="http://schemas.microsoft.com/office/powerpoint/2010/main" val="2234004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Til info: </a:t>
            </a:r>
          </a:p>
          <a:p>
            <a:r>
              <a:rPr lang="nb-NO" dirty="0"/>
              <a:t>Hensikten med oppgaven er å få i gang refleksjon om hva som har endret seg i skolen fra da foresatte selv gikk på skolen.</a:t>
            </a:r>
          </a:p>
          <a:p>
            <a:endParaRPr lang="nb-NO" dirty="0"/>
          </a:p>
          <a:p>
            <a:r>
              <a:rPr lang="nb-NO" b="1" dirty="0">
                <a:latin typeface="Oslo Sans Office"/>
              </a:rPr>
              <a:t>Forslag til tidsbruk: </a:t>
            </a:r>
            <a:r>
              <a:rPr lang="nb-NO" dirty="0">
                <a:latin typeface="Oslo Sans Office"/>
              </a:rPr>
              <a:t>3 min</a:t>
            </a:r>
          </a:p>
          <a:p>
            <a:endParaRPr lang="nb-NO" dirty="0"/>
          </a:p>
          <a:p>
            <a:r>
              <a:rPr lang="nb-NO" b="1" dirty="0"/>
              <a:t>Aktuelle punkter å løfte: </a:t>
            </a:r>
          </a:p>
          <a:p>
            <a:pPr marL="171450" indent="-171450">
              <a:buFontTx/>
              <a:buChar char="-"/>
            </a:pPr>
            <a:r>
              <a:rPr lang="nb-NO" dirty="0"/>
              <a:t>Det er færre skolebøker som kommer hjem som </a:t>
            </a:r>
            <a:r>
              <a:rPr lang="nb-NO" dirty="0" err="1"/>
              <a:t>leksebøker</a:t>
            </a:r>
            <a:r>
              <a:rPr lang="nb-NO" dirty="0"/>
              <a:t>.</a:t>
            </a:r>
          </a:p>
          <a:p>
            <a:pPr marL="171450" indent="-171450">
              <a:buFontTx/>
              <a:buChar char="-"/>
            </a:pPr>
            <a:r>
              <a:rPr lang="nb-NO" dirty="0"/>
              <a:t>Foresatte finner ikke frem i skolens digitale systemer, </a:t>
            </a:r>
            <a:r>
              <a:rPr lang="nb-NO" dirty="0" err="1"/>
              <a:t>f.eks</a:t>
            </a:r>
            <a:r>
              <a:rPr lang="nb-NO" dirty="0"/>
              <a:t> </a:t>
            </a:r>
            <a:r>
              <a:rPr lang="nb-NO" dirty="0" err="1"/>
              <a:t>Showbie</a:t>
            </a:r>
            <a:r>
              <a:rPr lang="nb-NO" dirty="0"/>
              <a:t> og Teams.</a:t>
            </a:r>
          </a:p>
          <a:p>
            <a:pPr marL="171450" indent="-171450">
              <a:buFontTx/>
              <a:buChar char="-"/>
            </a:pPr>
            <a:r>
              <a:rPr lang="nb-NO" dirty="0"/>
              <a:t>Foresatte er trygge på at de lærte godt med de verktøyene som fantes da de gikk på skolen, og de er usikre på om digitale verktøy og ressurser kan gi god læring. Kan et elevsvar i en lydfil gi samme læringsresultat som når elevene svarer skriftlig, med blyant i en notatbok?</a:t>
            </a:r>
          </a:p>
          <a:p>
            <a:pPr marL="171450" indent="-171450">
              <a:buFontTx/>
              <a:buChar char="-"/>
            </a:pPr>
            <a:r>
              <a:rPr lang="nb-NO" dirty="0"/>
              <a:t>Elevarbeid i digitale ressurser forsvinner.</a:t>
            </a:r>
          </a:p>
          <a:p>
            <a:pPr marL="171450" indent="-171450">
              <a:buFontTx/>
              <a:buChar char="-"/>
            </a:pPr>
            <a:r>
              <a:rPr lang="nb-NO" dirty="0"/>
              <a:t>Elevarbeid blir lagret ulike steder på den digitale enheten til eleven. Det er lettere for foresatte å finne frem i en skrivebok hvor alt er samlet.</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Oslo Sans Office"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b-NO" sz="1200" b="0" i="0" u="none" strike="noStrike" kern="1200" cap="none" spc="0" normalizeH="0" baseline="0" noProof="0">
              <a:ln>
                <a:noFill/>
              </a:ln>
              <a:solidFill>
                <a:prstClr val="black"/>
              </a:solidFill>
              <a:effectLst/>
              <a:uLnTx/>
              <a:uFillTx/>
              <a:latin typeface="Oslo Sans Office" panose="02000000000000000000" pitchFamily="2" charset="77"/>
              <a:ea typeface="+mn-ea"/>
              <a:cs typeface="+mn-cs"/>
            </a:endParaRPr>
          </a:p>
        </p:txBody>
      </p:sp>
    </p:spTree>
    <p:extLst>
      <p:ext uri="{BB962C8B-B14F-4D97-AF65-F5344CB8AC3E}">
        <p14:creationId xmlns:p14="http://schemas.microsoft.com/office/powerpoint/2010/main" val="4174070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Tips til organisering:</a:t>
            </a:r>
          </a:p>
          <a:p>
            <a:pPr marL="171450" indent="-171450">
              <a:buFont typeface="Arial" panose="020B0604020202020204" pitchFamily="34" charset="0"/>
              <a:buChar char="•"/>
            </a:pPr>
            <a:r>
              <a:rPr lang="nb-NO" dirty="0">
                <a:latin typeface="Oslo Sans Office"/>
              </a:rPr>
              <a:t>Dette kan være en omfattende oppgave om personalet ikke har god kjennskap til anbefalingene for god bruk av læringsteknologi i lese, skrive, språkopplæringen. Da kan det være aktuelt å starte med ett tema, f.eks språk.</a:t>
            </a:r>
          </a:p>
          <a:p>
            <a:pPr marL="171450" indent="-171450">
              <a:buFont typeface="Arial" panose="020B0604020202020204" pitchFamily="34" charset="0"/>
              <a:buChar char="•"/>
            </a:pPr>
            <a:endParaRPr lang="nb-NO" dirty="0"/>
          </a:p>
          <a:p>
            <a:pPr marL="171450" indent="-171450">
              <a:buFont typeface="Arial" panose="020B0604020202020204" pitchFamily="34" charset="0"/>
              <a:buChar char="•"/>
            </a:pPr>
            <a:r>
              <a:rPr lang="nb-NO" dirty="0"/>
              <a:t>Det kan også være nyttig å fordele temaene på trinn eller i grupper. For eksempel ser 3. trinn på språk, 4. trinn på lesing osv. </a:t>
            </a:r>
          </a:p>
          <a:p>
            <a:pPr marL="171450" indent="-171450">
              <a:buFont typeface="Arial" panose="020B0604020202020204" pitchFamily="34" charset="0"/>
              <a:buChar char="•"/>
            </a:pPr>
            <a:endParaRPr lang="nb-NO" dirty="0"/>
          </a:p>
          <a:p>
            <a:pPr marL="171450" indent="-171450">
              <a:buFont typeface="Arial" panose="020B0604020202020204" pitchFamily="34" charset="0"/>
              <a:buChar char="•"/>
            </a:pPr>
            <a:r>
              <a:rPr lang="nb-NO" dirty="0"/>
              <a:t>Ønsker dere å samle svarene et sted? I en Forms, en padlet, med gule lapper? </a:t>
            </a:r>
          </a:p>
          <a:p>
            <a:endParaRPr lang="nb-NO" dirty="0"/>
          </a:p>
          <a:p>
            <a:r>
              <a:rPr lang="nb-NO" b="1" dirty="0"/>
              <a:t>Forslag til tidsbruk: </a:t>
            </a:r>
            <a:r>
              <a:rPr lang="nb-NO" dirty="0"/>
              <a:t>15 minutter</a:t>
            </a:r>
          </a:p>
          <a:p>
            <a:endParaRPr lang="nb-NO" dirty="0"/>
          </a:p>
          <a:p>
            <a:r>
              <a:rPr lang="nb-NO" b="1" dirty="0"/>
              <a:t>Kilde</a:t>
            </a:r>
            <a:r>
              <a:rPr lang="nb-NO" dirty="0"/>
              <a:t>: </a:t>
            </a:r>
          </a:p>
          <a:p>
            <a:r>
              <a:rPr lang="nb-NO" dirty="0"/>
              <a:t>FUG sine undersøkelse om digitalisering i skolen</a:t>
            </a:r>
          </a:p>
          <a:p>
            <a:r>
              <a:rPr lang="nb-NO" dirty="0"/>
              <a:t>2022: </a:t>
            </a:r>
            <a:r>
              <a:rPr lang="nb-NO" sz="1800" i="0" u="sng" dirty="0">
                <a:solidFill>
                  <a:srgbClr val="000000"/>
                </a:solidFill>
                <a:effectLst/>
                <a:latin typeface="Oslo Sans Office" panose="02000000000000000000" pitchFamily="2" charset="0"/>
                <a:ea typeface="Oslo Sans Office" panose="02000000000000000000" pitchFamily="2" charset="0"/>
                <a:cs typeface="Times New Roman" panose="02020603050405020304" pitchFamily="18" charset="0"/>
                <a:hlinkClick r:id="rId3"/>
              </a:rPr>
              <a:t>https://foreldreutvalgene.no/fug/materiell/digitalisering-i-skolen/</a:t>
            </a:r>
            <a:endParaRPr lang="nb-NO" dirty="0"/>
          </a:p>
          <a:p>
            <a:r>
              <a:rPr lang="nb-NO" dirty="0"/>
              <a:t>2025: </a:t>
            </a:r>
            <a:r>
              <a:rPr lang="nb-NO" dirty="0">
                <a:latin typeface="Oslo Sans Office"/>
              </a:rPr>
              <a:t>https://foreldreutvalgene.no/fug/ny-undersokelse-fa-foreldre-negative-til-digitale-laeringsmidler/ </a:t>
            </a:r>
          </a:p>
        </p:txBody>
      </p:sp>
      <p:sp>
        <p:nvSpPr>
          <p:cNvPr id="4" name="Plassholder for lysbildenummer 3"/>
          <p:cNvSpPr>
            <a:spLocks noGrp="1"/>
          </p:cNvSpPr>
          <p:nvPr>
            <p:ph type="sldNum" sz="quarter" idx="5"/>
          </p:nvPr>
        </p:nvSpPr>
        <p:spPr/>
        <p:txBody>
          <a:bodyPr/>
          <a:lstStyle/>
          <a:p>
            <a:fld id="{7DA70C78-173F-D64A-A73A-E7995BB9F680}" type="slidenum">
              <a:rPr lang="nb-NO" smtClean="0"/>
              <a:pPr/>
              <a:t>5</a:t>
            </a:fld>
            <a:endParaRPr lang="nb-NO"/>
          </a:p>
        </p:txBody>
      </p:sp>
    </p:spTree>
    <p:extLst>
      <p:ext uri="{BB962C8B-B14F-4D97-AF65-F5344CB8AC3E}">
        <p14:creationId xmlns:p14="http://schemas.microsoft.com/office/powerpoint/2010/main" val="2136339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Til info:</a:t>
            </a:r>
          </a:p>
          <a:p>
            <a:endParaRPr lang="nb-NO" dirty="0"/>
          </a:p>
          <a:p>
            <a:r>
              <a:rPr lang="nb-NO" dirty="0"/>
              <a:t>Målet med oppgaven er å bli kjent med anbefalingene og koble dem mot egen praksis.</a:t>
            </a:r>
          </a:p>
          <a:p>
            <a:endParaRPr lang="nb-NO" dirty="0"/>
          </a:p>
          <a:p>
            <a:r>
              <a:rPr lang="nb-NO" b="1" dirty="0"/>
              <a:t>Forslag til tidsbruk: </a:t>
            </a:r>
          </a:p>
          <a:p>
            <a:pPr marL="171450" indent="-171450">
              <a:buFontTx/>
              <a:buChar char="-"/>
            </a:pPr>
            <a:r>
              <a:rPr lang="nb-NO" dirty="0"/>
              <a:t>Lese anbefalingene 10 min</a:t>
            </a:r>
          </a:p>
          <a:p>
            <a:pPr marL="171450" indent="-171450">
              <a:buFontTx/>
              <a:buChar char="-"/>
            </a:pPr>
            <a:r>
              <a:rPr lang="nb-NO" dirty="0"/>
              <a:t>Teamrefleksjon 5 min</a:t>
            </a:r>
          </a:p>
        </p:txBody>
      </p:sp>
      <p:sp>
        <p:nvSpPr>
          <p:cNvPr id="4" name="Plassholder for lysbildenummer 3"/>
          <p:cNvSpPr>
            <a:spLocks noGrp="1"/>
          </p:cNvSpPr>
          <p:nvPr>
            <p:ph type="sldNum" sz="quarter" idx="5"/>
          </p:nvPr>
        </p:nvSpPr>
        <p:spPr/>
        <p:txBody>
          <a:bodyPr/>
          <a:lstStyle/>
          <a:p>
            <a:fld id="{7DA70C78-173F-D64A-A73A-E7995BB9F680}" type="slidenum">
              <a:rPr lang="nb-NO" smtClean="0"/>
              <a:pPr/>
              <a:t>6</a:t>
            </a:fld>
            <a:endParaRPr lang="nb-NO"/>
          </a:p>
        </p:txBody>
      </p:sp>
    </p:spTree>
    <p:extLst>
      <p:ext uri="{BB962C8B-B14F-4D97-AF65-F5344CB8AC3E}">
        <p14:creationId xmlns:p14="http://schemas.microsoft.com/office/powerpoint/2010/main" val="645188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latin typeface="Oslo Sans Office"/>
              </a:rPr>
              <a:t>Til info:</a:t>
            </a:r>
          </a:p>
          <a:p>
            <a:endParaRPr lang="nb-NO" b="1" dirty="0"/>
          </a:p>
          <a:p>
            <a:pPr marL="171450" indent="-171450">
              <a:buFontTx/>
              <a:buChar char="-"/>
            </a:pPr>
            <a:r>
              <a:rPr lang="nb-NO" dirty="0">
                <a:latin typeface="Oslo Sans Office"/>
              </a:rPr>
              <a:t>Hensikten med oppgaven: Det er nyttig for lærerne å vise foresatte hvordan bruk av teknologi støtter elevenes læring. For å få til dette bør lærerne samle «dokumentasjon» (som </a:t>
            </a:r>
            <a:r>
              <a:rPr lang="nb-NO" dirty="0" err="1">
                <a:latin typeface="Oslo Sans Office"/>
              </a:rPr>
              <a:t>f.eks</a:t>
            </a:r>
            <a:r>
              <a:rPr lang="nb-NO" dirty="0">
                <a:latin typeface="Oslo Sans Office"/>
              </a:rPr>
              <a:t> bilder, eksempler, elevarbeid) over tid. Denne innsamlingen bør det planlegges for.</a:t>
            </a:r>
          </a:p>
          <a:p>
            <a:pPr marL="171450" indent="-171450">
              <a:buFontTx/>
              <a:buChar char="-"/>
            </a:pPr>
            <a:r>
              <a:rPr lang="nb-NO" dirty="0">
                <a:latin typeface="Oslo Sans Office"/>
              </a:rPr>
              <a:t>Her er det viktig at lærerne ser på muligheter i den allerede planlagte eller gjennomførte undervisningen. OBS: Det er ikke et mål for oppgaven at lærerne skal lage et nytt undervisningsopplegg. </a:t>
            </a:r>
          </a:p>
          <a:p>
            <a:endParaRPr lang="nb-NO" dirty="0"/>
          </a:p>
          <a:p>
            <a:r>
              <a:rPr lang="nb-NO" b="1" dirty="0"/>
              <a:t>Forslag til tidsbruk</a:t>
            </a:r>
            <a:r>
              <a:rPr lang="nb-NO" dirty="0"/>
              <a:t>: 10 min</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Oslo Sans Office"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b-NO" sz="1200" b="0" i="0" u="none" strike="noStrike" kern="1200" cap="none" spc="0" normalizeH="0" baseline="0" noProof="0">
              <a:ln>
                <a:noFill/>
              </a:ln>
              <a:solidFill>
                <a:prstClr val="black"/>
              </a:solidFill>
              <a:effectLst/>
              <a:uLnTx/>
              <a:uFillTx/>
              <a:latin typeface="Oslo Sans Office" panose="02000000000000000000" pitchFamily="2" charset="77"/>
              <a:ea typeface="+mn-ea"/>
              <a:cs typeface="+mn-cs"/>
            </a:endParaRPr>
          </a:p>
        </p:txBody>
      </p:sp>
    </p:spTree>
    <p:extLst>
      <p:ext uri="{BB962C8B-B14F-4D97-AF65-F5344CB8AC3E}">
        <p14:creationId xmlns:p14="http://schemas.microsoft.com/office/powerpoint/2010/main" val="4174070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Til info: </a:t>
            </a:r>
          </a:p>
          <a:p>
            <a:endParaRPr lang="nb-NO" dirty="0"/>
          </a:p>
          <a:p>
            <a:pPr marL="171450" indent="-171450">
              <a:buFontTx/>
              <a:buChar char="-"/>
            </a:pPr>
            <a:r>
              <a:rPr lang="nb-NO" dirty="0"/>
              <a:t>Med denne oppgaven får lærerne forberedt seg til å svare rolig og klokt når de møter frustrerte foreldre. De får samtidig reflektert over egen praksis. Øvelse gjør mester! </a:t>
            </a:r>
          </a:p>
          <a:p>
            <a:pPr marL="171450" indent="-171450">
              <a:buFontTx/>
              <a:buChar char="-"/>
            </a:pPr>
            <a:r>
              <a:rPr lang="nb-NO" dirty="0"/>
              <a:t>Lærerne kan jobbe to og to, og bytte roller mellom hvert utsagn. </a:t>
            </a:r>
          </a:p>
          <a:p>
            <a:endParaRPr lang="nb-NO" dirty="0"/>
          </a:p>
          <a:p>
            <a:r>
              <a:rPr lang="nb-NO" b="1" dirty="0"/>
              <a:t>Forslag til tidsbruk: </a:t>
            </a:r>
            <a:r>
              <a:rPr lang="nb-NO" dirty="0"/>
              <a:t>8 min</a:t>
            </a:r>
          </a:p>
          <a:p>
            <a:endParaRPr lang="nb-NO" dirty="0"/>
          </a:p>
          <a:p>
            <a:endParaRPr lang="nb-NO" b="1" i="1" dirty="0"/>
          </a:p>
        </p:txBody>
      </p:sp>
      <p:sp>
        <p:nvSpPr>
          <p:cNvPr id="4" name="Plassholder for lysbildenummer 3"/>
          <p:cNvSpPr>
            <a:spLocks noGrp="1"/>
          </p:cNvSpPr>
          <p:nvPr>
            <p:ph type="sldNum" sz="quarter" idx="5"/>
          </p:nvPr>
        </p:nvSpPr>
        <p:spPr/>
        <p:txBody>
          <a:bodyPr/>
          <a:lstStyle/>
          <a:p>
            <a:fld id="{7DA70C78-173F-D64A-A73A-E7995BB9F680}" type="slidenum">
              <a:rPr lang="nb-NO" smtClean="0"/>
              <a:pPr/>
              <a:t>8</a:t>
            </a:fld>
            <a:endParaRPr lang="nb-NO"/>
          </a:p>
        </p:txBody>
      </p:sp>
    </p:spTree>
    <p:extLst>
      <p:ext uri="{BB962C8B-B14F-4D97-AF65-F5344CB8AC3E}">
        <p14:creationId xmlns:p14="http://schemas.microsoft.com/office/powerpoint/2010/main" val="2297132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Til info: </a:t>
            </a:r>
            <a:r>
              <a:rPr lang="nb-NO" b="0" dirty="0"/>
              <a:t>Denne sliden markerer overgangen til nytt tema</a:t>
            </a:r>
            <a:endParaRPr lang="nb-NO" b="1" dirty="0"/>
          </a:p>
        </p:txBody>
      </p:sp>
      <p:sp>
        <p:nvSpPr>
          <p:cNvPr id="4" name="Plassholder for lysbildenummer 3"/>
          <p:cNvSpPr>
            <a:spLocks noGrp="1"/>
          </p:cNvSpPr>
          <p:nvPr>
            <p:ph type="sldNum" sz="quarter" idx="5"/>
          </p:nvPr>
        </p:nvSpPr>
        <p:spPr/>
        <p:txBody>
          <a:bodyPr/>
          <a:lstStyle/>
          <a:p>
            <a:fld id="{7DA70C78-173F-D64A-A73A-E7995BB9F680}" type="slidenum">
              <a:rPr lang="nb-NO" smtClean="0"/>
              <a:pPr/>
              <a:t>9</a:t>
            </a:fld>
            <a:endParaRPr lang="nb-NO"/>
          </a:p>
        </p:txBody>
      </p:sp>
    </p:spTree>
    <p:extLst>
      <p:ext uri="{BB962C8B-B14F-4D97-AF65-F5344CB8AC3E}">
        <p14:creationId xmlns:p14="http://schemas.microsoft.com/office/powerpoint/2010/main" val="31180944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 ny">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beige</a:t>
            </a:r>
          </a:p>
        </p:txBody>
      </p:sp>
      <p:pic>
        <p:nvPicPr>
          <p:cNvPr id="5" name="Bilde 4">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
        <p:nvSpPr>
          <p:cNvPr id="6" name="Plassholder for bilde 5"/>
          <p:cNvSpPr>
            <a:spLocks noGrp="1"/>
          </p:cNvSpPr>
          <p:nvPr>
            <p:ph type="pic" sz="quarter" idx="10" hasCustomPrompt="1"/>
          </p:nvPr>
        </p:nvSpPr>
        <p:spPr>
          <a:xfrm>
            <a:off x="6096000" y="0"/>
            <a:ext cx="6096000" cy="6096000"/>
          </a:xfrm>
          <a:pattFill prst="pct10">
            <a:fgClr>
              <a:schemeClr val="accent1"/>
            </a:fgClr>
            <a:bgClr>
              <a:schemeClr val="bg1"/>
            </a:bgClr>
          </a:pattFill>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Tree>
    <p:extLst>
      <p:ext uri="{BB962C8B-B14F-4D97-AF65-F5344CB8AC3E}">
        <p14:creationId xmlns:p14="http://schemas.microsoft.com/office/powerpoint/2010/main" val="3553613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tellysbilde bilde positiv logo">
    <p:bg>
      <p:bgPr>
        <a:solidFill>
          <a:schemeClr val="bg2"/>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bg1"/>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lang="nb-NO" sz="1200" b="0" i="0" u="none" strike="noStrike" smtClean="0">
                <a:effectLst/>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til venstre (midt på lysbildet)</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25.11.2025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Tree>
    <p:extLst>
      <p:ext uri="{BB962C8B-B14F-4D97-AF65-F5344CB8AC3E}">
        <p14:creationId xmlns:p14="http://schemas.microsoft.com/office/powerpoint/2010/main" val="1614963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tellysbilde bilde negativ logo">
    <p:bg>
      <p:bgPr>
        <a:solidFill>
          <a:schemeClr val="accent1"/>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accent2"/>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200">
                <a:solidFill>
                  <a:sysClr val="windowText" lastClr="000000"/>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til venstre (midt på lysbildet)</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8A2E7723-9D0A-EF40-8CB8-B3C1314DD2A1}" type="datetime1">
              <a:rPr lang="nb-NO" smtClean="0"/>
              <a:t>25.11.2025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5588"/>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10" name="Bilde 9">
            <a:extLst>
              <a:ext uri="{FF2B5EF4-FFF2-40B4-BE49-F238E27FC236}">
                <a16:creationId xmlns:a16="http://schemas.microsoft.com/office/drawing/2014/main" id="{A059CF52-7BF5-1D46-85DC-7999F21EBE5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55175" y="476000"/>
            <a:ext cx="1080000" cy="1080000"/>
          </a:xfrm>
          <a:prstGeom prst="rect">
            <a:avLst/>
          </a:prstGeom>
        </p:spPr>
      </p:pic>
      <p:sp>
        <p:nvSpPr>
          <p:cNvPr id="9" name="TekstSylinder 8">
            <a:extLst>
              <a:ext uri="{FF2B5EF4-FFF2-40B4-BE49-F238E27FC236}">
                <a16:creationId xmlns:a16="http://schemas.microsoft.com/office/drawing/2014/main" id="{14D508E9-3971-2E41-B1E5-98EB4063DEC8}"/>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negativ logo og bilde</a:t>
            </a:r>
          </a:p>
        </p:txBody>
      </p:sp>
    </p:spTree>
    <p:extLst>
      <p:ext uri="{BB962C8B-B14F-4D97-AF65-F5344CB8AC3E}">
        <p14:creationId xmlns:p14="http://schemas.microsoft.com/office/powerpoint/2010/main" val="3298355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tellysbilde blå">
    <p:bg>
      <p:bgPr>
        <a:solidFill>
          <a:srgbClr val="B3F5FF"/>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21600" y="4060800"/>
            <a:ext cx="2030400" cy="2030400"/>
          </a:xfrm>
          <a:prstGeom prst="ellipse">
            <a:avLst/>
          </a:prstGeom>
          <a:solidFill>
            <a:schemeClr val="tx2"/>
          </a:solid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402CE879-B090-2641-8BC3-AD9F1F5860E2}" type="datetime1">
              <a:rPr lang="nb-NO" smtClean="0"/>
              <a:t>25.11.2025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tx2"/>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596800"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9" name="TekstSylinder 8">
            <a:extLst>
              <a:ext uri="{FF2B5EF4-FFF2-40B4-BE49-F238E27FC236}">
                <a16:creationId xmlns:a16="http://schemas.microsoft.com/office/drawing/2014/main" id="{A301E017-7600-CA46-92E0-AFE66AACCA2B}"/>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blå 2</a:t>
            </a:r>
          </a:p>
        </p:txBody>
      </p:sp>
      <p:grpSp>
        <p:nvGrpSpPr>
          <p:cNvPr id="10" name="Gruppe 9">
            <a:extLst>
              <a:ext uri="{FF2B5EF4-FFF2-40B4-BE49-F238E27FC236}">
                <a16:creationId xmlns:a16="http://schemas.microsoft.com/office/drawing/2014/main" id="{A2CEFB0E-6E2E-E543-BC09-F383E69BD8F9}"/>
              </a:ext>
            </a:extLst>
          </p:cNvPr>
          <p:cNvGrpSpPr/>
          <p:nvPr userDrawn="1"/>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25773BD9-6C2A-2E45-974B-021C79B8A0F6}"/>
                </a:ext>
              </a:extLst>
            </p:cNvPr>
            <p:cNvGrpSpPr/>
            <p:nvPr userDrawn="1"/>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CE1E3804-3FB4-B048-A83B-BD3930892E37}"/>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2DD1FCA6-63FF-D74F-8775-0893249E07DF}"/>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C51286A6-4A53-C144-B97B-7421D8D5F11C}"/>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6C69A02B-063E-ED44-BDE5-424A23AF1FC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0" name="Rektangel 59">
                  <a:extLst>
                    <a:ext uri="{FF2B5EF4-FFF2-40B4-BE49-F238E27FC236}">
                      <a16:creationId xmlns:a16="http://schemas.microsoft.com/office/drawing/2014/main" id="{83626417-CDF0-3D45-AD9E-DFECCB7DF8A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911B6A58-11E5-D84E-ACC8-EC16AE1CDD0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2" name="Rektangel 61">
                  <a:extLst>
                    <a:ext uri="{FF2B5EF4-FFF2-40B4-BE49-F238E27FC236}">
                      <a16:creationId xmlns:a16="http://schemas.microsoft.com/office/drawing/2014/main" id="{C8973C97-9370-2242-98E5-45E434DB7BD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96AB93ED-0FBE-AB48-9789-5ADF0BB61973}"/>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AB27E8C-8EEA-684B-A660-B8760E0FFB11}"/>
                  </a:ext>
                </a:extLst>
              </p:cNvPr>
              <p:cNvCxnSpPr>
                <a:cxnSpLocks/>
                <a:stCxn id="47"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4D71D931-EF21-9C49-892F-B1B52A09E1F0}"/>
                  </a:ext>
                </a:extLst>
              </p:cNvPr>
              <p:cNvCxnSpPr>
                <a:cxnSpLocks/>
                <a:stCxn id="49"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99BAA48-C174-C544-9DA8-230A3B74C46F}"/>
                  </a:ext>
                </a:extLst>
              </p:cNvPr>
              <p:cNvCxnSpPr>
                <a:cxnSpLocks/>
                <a:stCxn id="45"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E5B7B5DF-40F4-2144-A96E-54C9ECCCE7AD}"/>
                  </a:ext>
                </a:extLst>
              </p:cNvPr>
              <p:cNvCxnSpPr>
                <a:cxnSpLocks/>
                <a:stCxn id="51"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E280C9BE-B73B-D749-99AF-3C90CFCE71D2}"/>
                  </a:ext>
                </a:extLst>
              </p:cNvPr>
              <p:cNvCxnSpPr>
                <a:cxnSpLocks/>
                <a:stCxn id="55"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4EF346E5-FC21-CE43-9AE3-016F4F44336E}"/>
                  </a:ext>
                </a:extLst>
              </p:cNvPr>
              <p:cNvCxnSpPr>
                <a:cxnSpLocks/>
                <a:stCxn id="53"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6276475C-D8D5-9E4D-A2E4-CA3DC1A814AC}"/>
                  </a:ext>
                </a:extLst>
              </p:cNvPr>
              <p:cNvGrpSpPr/>
              <p:nvPr userDrawn="1"/>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7E8EEA4C-0FD9-594C-9B75-1346201C58D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BF66CA8E-1BAC-E949-A7E3-173F8196025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D71E4EB9-B7E6-2C42-92FA-53442C24B4E1}"/>
                  </a:ext>
                </a:extLst>
              </p:cNvPr>
              <p:cNvGrpSpPr/>
              <p:nvPr userDrawn="1"/>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C5F7686B-27B5-BE40-B329-00C01FBCD02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9A68E00D-6901-4240-B8E5-1AA9F3DEA441}"/>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71D7352F-67A4-4049-990F-0382FC7DC49F}"/>
                  </a:ext>
                </a:extLst>
              </p:cNvPr>
              <p:cNvGrpSpPr/>
              <p:nvPr userDrawn="1"/>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381DE301-98B9-644B-8D3D-17CC7FA7BDA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7480F39F-7C7E-3A4E-8287-A036857FB1FA}"/>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38DB9731-B50F-5544-B812-A6BC265BD77D}"/>
                  </a:ext>
                </a:extLst>
              </p:cNvPr>
              <p:cNvGrpSpPr/>
              <p:nvPr userDrawn="1"/>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19C4AB6-0EC3-DE4F-9E18-DF8A52339E9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FAF932E7-9631-FB48-B48D-769CF895031A}"/>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9CC4BE46-793A-0949-9E5E-5F57255DE9CF}"/>
                  </a:ext>
                </a:extLst>
              </p:cNvPr>
              <p:cNvGrpSpPr/>
              <p:nvPr userDrawn="1"/>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98110600-5784-7F43-8FB1-692FE513BCA1}"/>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4D71D80-358C-8847-B0E9-593F373F1FA7}"/>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519ED48-547D-BD45-BD12-B83B84F405FC}"/>
                  </a:ext>
                </a:extLst>
              </p:cNvPr>
              <p:cNvGrpSpPr/>
              <p:nvPr userDrawn="1"/>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0D553266-15E1-BA4D-B0C9-C6DEDB1BB5A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BB328E21-8E98-874B-8FA1-B13055BD5CD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C2254678-6CC1-8842-B1EA-AD4375B525A9}"/>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3405E8BE-58E7-F840-AEB4-9A58944BA448}"/>
                </a:ext>
              </a:extLst>
            </p:cNvPr>
            <p:cNvGrpSpPr/>
            <p:nvPr userDrawn="1"/>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E24FCE0A-347D-AC49-8F20-FA63B68732E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5" name="Rektangel 14">
                <a:extLst>
                  <a:ext uri="{FF2B5EF4-FFF2-40B4-BE49-F238E27FC236}">
                    <a16:creationId xmlns:a16="http://schemas.microsoft.com/office/drawing/2014/main" id="{2F220C5E-10FD-9940-BE9D-E16B6DC8BDFD}"/>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7D16F1D6-C980-1049-9336-9A91B2AAE2B6}"/>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7" name="Rektangel 16">
                <a:extLst>
                  <a:ext uri="{FF2B5EF4-FFF2-40B4-BE49-F238E27FC236}">
                    <a16:creationId xmlns:a16="http://schemas.microsoft.com/office/drawing/2014/main" id="{2698120B-A4D7-1B44-88F0-DD387E118BC1}"/>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FCCAB6FB-CE03-4349-A7D8-D89B2EB35DB4}"/>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547DB187-8151-3A4C-A344-EE86FDB1C176}"/>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5FC04980-CFB7-F94F-ABFC-97DEA76615A8}"/>
                  </a:ext>
                </a:extLst>
              </p:cNvPr>
              <p:cNvCxnSpPr>
                <a:cxnSpLocks/>
                <a:stCxn id="22"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D1EBDDF6-5D28-E740-9468-AEFF2C0B38C8}"/>
                  </a:ext>
                </a:extLst>
              </p:cNvPr>
              <p:cNvCxnSpPr>
                <a:cxnSpLocks/>
                <a:stCxn id="22"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3108A28A-8B03-4B4B-AED5-25C8F0B19A8E}"/>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9EE85A3A-C811-B446-960C-CD4E7BF5F929}"/>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D6200BCF-D719-1C47-A25F-61C92A75946F}"/>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A79962BC-9B09-5E44-9541-31DFDF625EEA}"/>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25DB8EF8-C74F-B040-AEC6-C512AD846CD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FF8B9DD-9221-E949-AEDD-F9A74EABB77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81039E17-039C-B545-AB44-BB92A2233FF0}"/>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3" name="Gruppe 62">
            <a:extLst>
              <a:ext uri="{FF2B5EF4-FFF2-40B4-BE49-F238E27FC236}">
                <a16:creationId xmlns:a16="http://schemas.microsoft.com/office/drawing/2014/main" id="{F1ADFE04-EE3E-6540-9B03-18959FBECFE3}"/>
              </a:ext>
            </a:extLst>
          </p:cNvPr>
          <p:cNvGrpSpPr/>
          <p:nvPr userDrawn="1"/>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95C1A217-232F-4B4A-9394-743F1BD48A8D}"/>
                </a:ext>
              </a:extLst>
            </p:cNvPr>
            <p:cNvGrpSpPr/>
            <p:nvPr userDrawn="1"/>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8B361F0E-9D84-9E4F-B02A-7589E3B43BE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44CA9DC8-6B4E-3E4C-BD7B-67854CCA423D}"/>
                  </a:ext>
                </a:extLst>
              </p:cNvPr>
              <p:cNvGrpSpPr/>
              <p:nvPr userDrawn="1"/>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65692D11-923F-9745-9987-339139695FB4}"/>
                    </a:ext>
                  </a:extLst>
                </p:cNvPr>
                <p:cNvGrpSpPr/>
                <p:nvPr userDrawn="1"/>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2CB976BB-AA30-494E-A52E-D3878707F9DC}"/>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C3B95ACC-0F07-7945-B423-22C36C2A5BEF}"/>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398EF249-1BFC-A245-BC65-16A055F13590}"/>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1F4B5ECA-11DC-2C43-89FD-E5EDCAE7B17D}"/>
                    </a:ext>
                  </a:extLst>
                </p:cNvPr>
                <p:cNvGrpSpPr/>
                <p:nvPr userDrawn="1"/>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F991E1A1-2B6E-9A47-94CB-C1F69C29A49E}"/>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30E67804-6891-044F-AC03-5FB46C753AC6}"/>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CE2D0E14-F4AF-1441-822C-CB31DC4CC28B}"/>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BE3BE825-B4C7-9949-94F8-330CB1476A2A}"/>
                    </a:ext>
                  </a:extLst>
                </p:cNvPr>
                <p:cNvGrpSpPr/>
                <p:nvPr userDrawn="1"/>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15A9F73D-BD78-7445-98FB-38237CC23938}"/>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04C8BBD2-DB89-784C-9ECA-DFA7EE4DEF2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67457C0-3882-1A4C-90A1-755B3E92E3B5}"/>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D62DDE87-9F8F-5742-B1C7-17AF551CD05F}"/>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CC9F18B0-88B8-BB48-9124-890666E6CA0E}"/>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6" name="Vinkel 65">
              <a:extLst>
                <a:ext uri="{FF2B5EF4-FFF2-40B4-BE49-F238E27FC236}">
                  <a16:creationId xmlns:a16="http://schemas.microsoft.com/office/drawing/2014/main" id="{1F90B3BD-0392-1841-8022-BB65FE32B91B}"/>
                </a:ext>
              </a:extLst>
            </p:cNvPr>
            <p:cNvCxnSpPr>
              <a:cxnSpLocks/>
              <a:stCxn id="80" idx="3"/>
              <a:endCxn id="77"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AB1D2792-C57C-9548-A4F1-896EE0C46A7C}"/>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142237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tellysbilde grønn">
    <p:bg>
      <p:bgPr>
        <a:solidFill>
          <a:schemeClr val="accent2"/>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21600" y="4060800"/>
            <a:ext cx="2030400" cy="2030400"/>
          </a:xfrm>
          <a:prstGeom prst="ellipse">
            <a:avLst/>
          </a:prstGeom>
          <a:solidFill>
            <a:schemeClr val="accent1"/>
          </a:solidFill>
        </p:spPr>
        <p:txBody>
          <a:bodyPr>
            <a:normAutofit/>
          </a:bodyPr>
          <a:lstStyle>
            <a:lvl1pPr marL="216000" indent="-216000">
              <a:buFont typeface="Arial" panose="020B0604020202020204" pitchFamily="34" charset="0"/>
              <a:buChar char="•"/>
              <a:defRPr sz="100">
                <a:solidFill>
                  <a:schemeClr val="accent1"/>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3389B6A-FD25-C14D-9DE8-9CA2A9B3F5D0}" type="datetime1">
              <a:rPr lang="nb-NO" smtClean="0"/>
              <a:t>25.11.2025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accent1"/>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596800"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1"/>
                </a:solidFill>
              </a:defRPr>
            </a:lvl1pPr>
          </a:lstStyle>
          <a:p>
            <a:pPr lvl="0"/>
            <a:r>
              <a:rPr lang="nb-NO"/>
              <a:t>Klikk for å redigere tekststiler i malen</a:t>
            </a:r>
          </a:p>
        </p:txBody>
      </p:sp>
      <p:sp>
        <p:nvSpPr>
          <p:cNvPr id="9" name="TekstSylinder 8">
            <a:extLst>
              <a:ext uri="{FF2B5EF4-FFF2-40B4-BE49-F238E27FC236}">
                <a16:creationId xmlns:a16="http://schemas.microsoft.com/office/drawing/2014/main" id="{2D14BDF1-2A90-4C4F-BA2B-7F6522FF65B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grønn 2</a:t>
            </a:r>
          </a:p>
        </p:txBody>
      </p:sp>
      <p:grpSp>
        <p:nvGrpSpPr>
          <p:cNvPr id="10" name="Gruppe 9">
            <a:extLst>
              <a:ext uri="{FF2B5EF4-FFF2-40B4-BE49-F238E27FC236}">
                <a16:creationId xmlns:a16="http://schemas.microsoft.com/office/drawing/2014/main" id="{CA73EC58-B81D-1343-BECD-7BE22166A632}"/>
              </a:ext>
            </a:extLst>
          </p:cNvPr>
          <p:cNvGrpSpPr/>
          <p:nvPr userDrawn="1"/>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98545F2A-C3D6-6145-8378-9C4DEFC2315B}"/>
                </a:ext>
              </a:extLst>
            </p:cNvPr>
            <p:cNvGrpSpPr/>
            <p:nvPr userDrawn="1"/>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0C440F38-FCAE-114E-A0A3-290FE3FC797F}"/>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1C258BA7-48BF-4A48-BCE1-FD5F3604B88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303B0FFA-20EE-8E4B-AD92-AF02D5B7826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7CD15456-9284-5C43-B52C-1398B9847830}"/>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0" name="Rektangel 59">
                  <a:extLst>
                    <a:ext uri="{FF2B5EF4-FFF2-40B4-BE49-F238E27FC236}">
                      <a16:creationId xmlns:a16="http://schemas.microsoft.com/office/drawing/2014/main" id="{BFBB3753-6E1B-2249-9F94-FF1BD069810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2CA567F6-5C86-3D4C-93BE-0FA9B7564F4A}"/>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2" name="Rektangel 61">
                  <a:extLst>
                    <a:ext uri="{FF2B5EF4-FFF2-40B4-BE49-F238E27FC236}">
                      <a16:creationId xmlns:a16="http://schemas.microsoft.com/office/drawing/2014/main" id="{ABA6A2CC-207D-3A40-B178-AF483D277A43}"/>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0FBE7B59-EDE7-FC45-8291-EC9F24EAC74D}"/>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7858252-7942-E24C-98C4-3AA7C7F1B828}"/>
                  </a:ext>
                </a:extLst>
              </p:cNvPr>
              <p:cNvCxnSpPr>
                <a:cxnSpLocks/>
                <a:stCxn id="47"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64D59320-3EAA-874A-B2AF-F528C955FE59}"/>
                  </a:ext>
                </a:extLst>
              </p:cNvPr>
              <p:cNvCxnSpPr>
                <a:cxnSpLocks/>
                <a:stCxn id="49"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0B02A43-EC42-604E-8D29-9FAC26EC76AE}"/>
                  </a:ext>
                </a:extLst>
              </p:cNvPr>
              <p:cNvCxnSpPr>
                <a:cxnSpLocks/>
                <a:stCxn id="45"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5771DF48-7CAA-AC47-852B-372114228A08}"/>
                  </a:ext>
                </a:extLst>
              </p:cNvPr>
              <p:cNvCxnSpPr>
                <a:cxnSpLocks/>
                <a:stCxn id="51"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0FDBCEF2-58FB-9845-A52D-DCF765B4E985}"/>
                  </a:ext>
                </a:extLst>
              </p:cNvPr>
              <p:cNvCxnSpPr>
                <a:cxnSpLocks/>
                <a:stCxn id="55"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D117461F-5CA4-1F4B-831C-1AAB4CD6C4C2}"/>
                  </a:ext>
                </a:extLst>
              </p:cNvPr>
              <p:cNvCxnSpPr>
                <a:cxnSpLocks/>
                <a:stCxn id="53"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380B0443-0D5A-D449-89D7-A2A8FDE3A164}"/>
                  </a:ext>
                </a:extLst>
              </p:cNvPr>
              <p:cNvGrpSpPr/>
              <p:nvPr userDrawn="1"/>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C86A7618-0DB5-8240-9F89-ECF83C03DC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7728A9C4-B7FB-9F4B-A6D7-F12D47711401}"/>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644B8BE9-288A-0B40-B03E-7CBED3D76E22}"/>
                  </a:ext>
                </a:extLst>
              </p:cNvPr>
              <p:cNvGrpSpPr/>
              <p:nvPr userDrawn="1"/>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98278179-F34F-8243-BC74-99D1D4F654D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01B2B9AB-FF32-3649-9762-3C1443622C21}"/>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940F2E12-51DE-0F49-BD92-97BD7119765D}"/>
                  </a:ext>
                </a:extLst>
              </p:cNvPr>
              <p:cNvGrpSpPr/>
              <p:nvPr userDrawn="1"/>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80DD5754-16F1-1541-8222-AB968DB27F8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29CCCF04-0F22-C441-A495-58F05416DE4A}"/>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5AF34A0E-4929-3545-88D6-63A9D61F7160}"/>
                  </a:ext>
                </a:extLst>
              </p:cNvPr>
              <p:cNvGrpSpPr/>
              <p:nvPr userDrawn="1"/>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82124F0-4316-C54C-A8F0-EE6432FB19BE}"/>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DA437C8B-7F54-2745-A5EB-6A25F00FCEE0}"/>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6D497A15-D042-5549-B971-DD27DE7FA83A}"/>
                  </a:ext>
                </a:extLst>
              </p:cNvPr>
              <p:cNvGrpSpPr/>
              <p:nvPr userDrawn="1"/>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8E6DA4C1-6C07-D141-AB2C-895ACC87518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8595C5E-E2C3-8642-962D-9490937496F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D1EF88F-6A5B-814F-BED8-EEC9B4321C72}"/>
                  </a:ext>
                </a:extLst>
              </p:cNvPr>
              <p:cNvGrpSpPr/>
              <p:nvPr userDrawn="1"/>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798158E4-CA6D-DD4D-93FA-0D7026D33F2C}"/>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F7081DB2-1A96-D34C-85A2-30AAB9167AC4}"/>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5A15D91B-2203-4C4F-B9CE-DD88A9779834}"/>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DFAECE7A-91B3-254B-A5EC-5F9A609F24CB}"/>
                </a:ext>
              </a:extLst>
            </p:cNvPr>
            <p:cNvGrpSpPr/>
            <p:nvPr userDrawn="1"/>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4EB8F6CE-DCE1-E540-A1F3-3DF98E5C1644}"/>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5" name="Rektangel 14">
                <a:extLst>
                  <a:ext uri="{FF2B5EF4-FFF2-40B4-BE49-F238E27FC236}">
                    <a16:creationId xmlns:a16="http://schemas.microsoft.com/office/drawing/2014/main" id="{508A3BB4-CF61-154A-B862-7CD975916220}"/>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DBA81579-1C47-AA42-83B4-DA825B5174D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7" name="Rektangel 16">
                <a:extLst>
                  <a:ext uri="{FF2B5EF4-FFF2-40B4-BE49-F238E27FC236}">
                    <a16:creationId xmlns:a16="http://schemas.microsoft.com/office/drawing/2014/main" id="{7020AB65-8408-FD4D-A8F1-CB785247F70E}"/>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E5B654C7-CCD0-774C-BB3C-C28BC139BCF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BC72FA31-30CF-9E43-A5D8-0A12AE2E03C0}"/>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E4EF1964-CE88-6F43-8FCB-965AD5D47360}"/>
                  </a:ext>
                </a:extLst>
              </p:cNvPr>
              <p:cNvCxnSpPr>
                <a:cxnSpLocks/>
                <a:stCxn id="22"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BE6ACA77-C963-ED4B-A7CD-953586C1F365}"/>
                  </a:ext>
                </a:extLst>
              </p:cNvPr>
              <p:cNvCxnSpPr>
                <a:cxnSpLocks/>
                <a:stCxn id="22"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540ABEBC-CB63-BD48-A013-8B91844EF6E6}"/>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4763C470-9706-6744-9718-16CBCEFABD2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0A73263A-533A-314E-A460-EE3E4CF008CF}"/>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628EECC1-B139-7F4B-85B2-F87D8CC8117C}"/>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DB1FB239-05C4-D148-9ACC-922F8FB0847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2EB79A4D-645E-914B-AFE6-77A14125500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3CF8382F-DDD8-7641-ADF1-3318CC9C23AA}"/>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3" name="Gruppe 62">
            <a:extLst>
              <a:ext uri="{FF2B5EF4-FFF2-40B4-BE49-F238E27FC236}">
                <a16:creationId xmlns:a16="http://schemas.microsoft.com/office/drawing/2014/main" id="{D8E6AE4E-FC75-C448-A656-FDE1E20C6701}"/>
              </a:ext>
            </a:extLst>
          </p:cNvPr>
          <p:cNvGrpSpPr/>
          <p:nvPr userDrawn="1"/>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58ECE7ED-CBB8-2746-8C2E-F47DD6D0F6C4}"/>
                </a:ext>
              </a:extLst>
            </p:cNvPr>
            <p:cNvGrpSpPr/>
            <p:nvPr userDrawn="1"/>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C34A8E35-2854-C844-B9B4-7F06E8243E9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E6D95DA6-F15F-4E48-8C5A-34FC2B266E05}"/>
                  </a:ext>
                </a:extLst>
              </p:cNvPr>
              <p:cNvGrpSpPr/>
              <p:nvPr userDrawn="1"/>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1E0CBBC1-BA03-284C-BC73-A1E4420076C8}"/>
                    </a:ext>
                  </a:extLst>
                </p:cNvPr>
                <p:cNvGrpSpPr/>
                <p:nvPr userDrawn="1"/>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4AA5AC15-400C-9F48-B004-96887BE08470}"/>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41BD9D46-4EA0-0B43-80D8-D042F08E72C2}"/>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DBCD0115-0D9F-B940-9867-EEDC8DC88934}"/>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E81ED9C-C0CF-0449-8720-9ADEA37C2F78}"/>
                    </a:ext>
                  </a:extLst>
                </p:cNvPr>
                <p:cNvGrpSpPr/>
                <p:nvPr userDrawn="1"/>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685BDCC4-F4F4-E143-97AC-2B6E6EB7059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7D32540-00F9-704B-BB6A-B14D91B2D27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FFA5A7FF-22DB-B543-8C4B-4371CA62E595}"/>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F39620A5-1A0E-1247-85A4-403B1CFEB717}"/>
                    </a:ext>
                  </a:extLst>
                </p:cNvPr>
                <p:cNvGrpSpPr/>
                <p:nvPr userDrawn="1"/>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FB4740A7-1AA7-C04C-A348-074D1583D0F4}"/>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24370059-761D-274E-96F5-C9B8468193B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DC7604D-F0E0-C74F-B975-C2D8E10126DC}"/>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AACAB3F1-7AE7-1145-8656-5DD3A276744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696E99BF-DACB-AB42-8E9A-E6C1C283194C}"/>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6" name="Vinkel 65">
              <a:extLst>
                <a:ext uri="{FF2B5EF4-FFF2-40B4-BE49-F238E27FC236}">
                  <a16:creationId xmlns:a16="http://schemas.microsoft.com/office/drawing/2014/main" id="{FAC5C4F4-DA97-6A4C-8DAC-4E5EDD44CCED}"/>
                </a:ext>
              </a:extLst>
            </p:cNvPr>
            <p:cNvCxnSpPr>
              <a:cxnSpLocks/>
              <a:stCxn id="80" idx="3"/>
              <a:endCxn id="77"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545A59B3-0467-4144-870A-8F719ED382ED}"/>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32106334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tellysbilde gul">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6"/>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a:t>Click to edit Master title style</a:t>
            </a:r>
            <a:endParaRPr/>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6"/>
          </a:solid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2CE51D89-216F-C248-97B9-E62942BAB32E}" type="datetime1">
              <a:rPr lang="nb-NO" smtClean="0"/>
              <a:t>25.11.2025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52000" y="4060800"/>
            <a:ext cx="2030400" cy="2030400"/>
          </a:xfrm>
          <a:prstGeom prst="ellipse">
            <a:avLst/>
          </a:prstGeom>
          <a:solidFill>
            <a:schemeClr val="accent6"/>
          </a:solidFill>
        </p:spPr>
        <p:txBody>
          <a:bodyPr>
            <a:normAutofit/>
          </a:bodyPr>
          <a:lstStyle>
            <a:lvl1pPr marL="0" indent="0">
              <a:buFont typeface="Arial" panose="020B0604020202020204" pitchFamily="34" charset="0"/>
              <a:buNone/>
              <a:defRPr sz="100">
                <a:solidFill>
                  <a:schemeClr val="accent6"/>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ED97E241-441B-154C-8B0B-E43418F1C4F4}"/>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gul 2</a:t>
            </a:r>
          </a:p>
        </p:txBody>
      </p:sp>
      <p:grpSp>
        <p:nvGrpSpPr>
          <p:cNvPr id="11" name="Gruppe 10">
            <a:extLst>
              <a:ext uri="{FF2B5EF4-FFF2-40B4-BE49-F238E27FC236}">
                <a16:creationId xmlns:a16="http://schemas.microsoft.com/office/drawing/2014/main" id="{6F5B8C66-1CFA-8E4A-A685-9B6592A5C79E}"/>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BAEDC404-7A8D-D34C-85C5-28170069557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B3C9C108-801A-1E4F-8327-16BD7FB1609A}"/>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6B934F32-34B2-D14B-9309-D0BABA67DC1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2B4B1CD0-0C39-F84F-A5EA-63BD73E85D5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16469B96-6FDC-C149-942D-617F43FC739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24A507F6-E1C9-C246-8885-AA13FE0EA30F}"/>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3" name="Rektangel 62">
                  <a:extLst>
                    <a:ext uri="{FF2B5EF4-FFF2-40B4-BE49-F238E27FC236}">
                      <a16:creationId xmlns:a16="http://schemas.microsoft.com/office/drawing/2014/main" id="{90E228E5-638D-0743-961E-8CE690BAD50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4" name="Rektangel 63">
                  <a:extLst>
                    <a:ext uri="{FF2B5EF4-FFF2-40B4-BE49-F238E27FC236}">
                      <a16:creationId xmlns:a16="http://schemas.microsoft.com/office/drawing/2014/main" id="{EA59EC3B-E979-E94E-A948-CF5472D9032A}"/>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8896EC2B-F349-584F-9569-546A8642A732}"/>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B3751CF-5F65-FF47-B4FB-6A4E385E4ECF}"/>
                  </a:ext>
                </a:extLst>
              </p:cNvPr>
              <p:cNvCxnSpPr>
                <a:cxnSpLocks/>
                <a:stCxn id="4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0E8F8FAE-2108-954E-B3FE-91C28B9023F5}"/>
                  </a:ext>
                </a:extLst>
              </p:cNvPr>
              <p:cNvCxnSpPr>
                <a:cxnSpLocks/>
                <a:stCxn id="5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A6C76CE5-7D90-6B41-9E88-AAACD5939A9F}"/>
                  </a:ext>
                </a:extLst>
              </p:cNvPr>
              <p:cNvCxnSpPr>
                <a:cxnSpLocks/>
                <a:stCxn id="4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66DCBEA6-E67F-744B-B232-9BDD5B075769}"/>
                  </a:ext>
                </a:extLst>
              </p:cNvPr>
              <p:cNvCxnSpPr>
                <a:cxnSpLocks/>
                <a:stCxn id="5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48F4DC35-4D74-F24D-BB7A-B698029B2A53}"/>
                  </a:ext>
                </a:extLst>
              </p:cNvPr>
              <p:cNvCxnSpPr>
                <a:cxnSpLocks/>
                <a:stCxn id="5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EEB4398D-8E8A-C34C-B0ED-301EDB99ED87}"/>
                  </a:ext>
                </a:extLst>
              </p:cNvPr>
              <p:cNvCxnSpPr>
                <a:cxnSpLocks/>
                <a:stCxn id="5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B99A4063-FB57-894F-A1DF-9E510F9CE6DE}"/>
                  </a:ext>
                </a:extLst>
              </p:cNvPr>
              <p:cNvGrpSpPr/>
              <p:nvPr userDrawn="1"/>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D1EE6DAC-4A77-CB4C-A7CD-06D56C10A1FF}"/>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7368DF10-2AAA-A746-9C21-72F7C724B54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7D2CE8FB-E9D2-0546-AA7D-471399582B6C}"/>
                  </a:ext>
                </a:extLst>
              </p:cNvPr>
              <p:cNvGrpSpPr/>
              <p:nvPr userDrawn="1"/>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F23C4951-9685-3545-B9C6-43A452676DD4}"/>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E4B2CAAA-FBA4-E743-8D89-9824E9F6BD4D}"/>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306D5E43-7449-4D4E-8033-A7D0C355F476}"/>
                  </a:ext>
                </a:extLst>
              </p:cNvPr>
              <p:cNvGrpSpPr/>
              <p:nvPr userDrawn="1"/>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CFC2647F-369F-0548-9CBC-4E21E5F8468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ADFA3ADE-F8E6-8144-899C-D0CA2C1532F6}"/>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EB86E87E-B483-4745-A05C-77E546A70A92}"/>
                  </a:ext>
                </a:extLst>
              </p:cNvPr>
              <p:cNvGrpSpPr/>
              <p:nvPr userDrawn="1"/>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0F2358AA-821B-8C4D-9445-DFD0F9F16E7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150558E8-E64E-9E47-AB1F-C8F03A6DB57A}"/>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0C2F8E6E-EF55-AD4E-BCCC-AB52DD28BBE4}"/>
                  </a:ext>
                </a:extLst>
              </p:cNvPr>
              <p:cNvGrpSpPr/>
              <p:nvPr userDrawn="1"/>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CB3FB46E-0A1A-8E4A-A7BF-29B5EB5F3FC9}"/>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F13C510D-2223-2047-B430-A5FA5936FD86}"/>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E03CE588-E5C3-8147-B150-62705F720A5A}"/>
                  </a:ext>
                </a:extLst>
              </p:cNvPr>
              <p:cNvGrpSpPr/>
              <p:nvPr userDrawn="1"/>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FB16F937-0FA1-D74A-8485-678BCB150BAA}"/>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7760DE8C-B39E-574A-9173-7EBC593BE85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269A18C3-1DB1-7D42-A1DE-2556C96837C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63B9EA85-76AF-0A4D-A769-84D8A44DE592}"/>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E445B2F1-4266-2E47-8995-B7A84C53C11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6A93AB89-8F98-844E-8A1F-B6B69793F15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46699D1C-3733-ED43-98A4-B2E617E16AFD}"/>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D35F1BF0-2E86-844C-8F31-C0FC3A3578C9}"/>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0B2B4C6A-C1C8-2B4C-943A-9635356B7856}"/>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F7BD6B52-2161-3044-AFBA-6B158E5B0798}"/>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11B9966E-AE71-3041-BD0A-C1D86CAD51D7}"/>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4B58C7B1-58B8-5A4C-9012-B9A463050D5C}"/>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325965AA-8A37-F34A-9395-0549AAB72D9B}"/>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6ABA3F38-2A71-C34B-A428-BAAD12F4967D}"/>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B6A6A268-763B-D54F-93BC-01B8501001E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A532ED41-3D8E-E545-A1EB-60862799F7F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3335BF5-0330-3040-B68C-DA0383A5F577}"/>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0E861C9-D981-574D-B795-99F6263737FE}"/>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AD11A3E2-6A72-B94B-8130-EC4EDF04759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5" name="Gruppe 64">
            <a:extLst>
              <a:ext uri="{FF2B5EF4-FFF2-40B4-BE49-F238E27FC236}">
                <a16:creationId xmlns:a16="http://schemas.microsoft.com/office/drawing/2014/main" id="{38A746FB-6A33-E24A-85A4-7E544FCCC8D0}"/>
              </a:ext>
            </a:extLst>
          </p:cNvPr>
          <p:cNvGrpSpPr/>
          <p:nvPr userDrawn="1"/>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D87B58ED-9157-434B-8C3C-ED99EA0D426A}"/>
                </a:ext>
              </a:extLst>
            </p:cNvPr>
            <p:cNvGrpSpPr/>
            <p:nvPr userDrawn="1"/>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D484EB73-4C7A-D849-A642-526722C7C7F4}"/>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99E81D3A-CC3F-504F-B8E2-D5A74B8A87B9}"/>
                  </a:ext>
                </a:extLst>
              </p:cNvPr>
              <p:cNvGrpSpPr/>
              <p:nvPr userDrawn="1"/>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3E158624-CD01-BB4A-95AD-459E77D1192E}"/>
                    </a:ext>
                  </a:extLst>
                </p:cNvPr>
                <p:cNvGrpSpPr/>
                <p:nvPr userDrawn="1"/>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B9E6756C-1C37-0445-B129-54E072DDDE15}"/>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E2556894-AF3A-3D4E-B2CA-87C6588DD67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3F212157-C7C5-2D44-9D99-46F8B004613A}"/>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8BD5E2A6-B428-2848-819F-33BE0BF9E9AE}"/>
                    </a:ext>
                  </a:extLst>
                </p:cNvPr>
                <p:cNvGrpSpPr/>
                <p:nvPr userDrawn="1"/>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AE19856D-EEDD-A24A-84D1-5A7ACB086FA7}"/>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0C690583-1E3E-9E4C-9B1D-BF9CD4C6A692}"/>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338131A-61C0-954D-9654-31E5D8DCE33B}"/>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F44E92C8-5780-7A49-A80B-0A6597298A95}"/>
                    </a:ext>
                  </a:extLst>
                </p:cNvPr>
                <p:cNvGrpSpPr/>
                <p:nvPr userDrawn="1"/>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03DFE3F4-217E-1247-A39C-76296D40EB1F}"/>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289F289-B1EE-3C40-891E-EE7843173E0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6A784681-552A-5842-8588-93A586A60CC4}"/>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A4AF9075-F5E2-AE48-BE25-AC00CEBE195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D0574A85-E717-BF46-B01C-BB864B440971}"/>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8" name="Vinkel 67">
              <a:extLst>
                <a:ext uri="{FF2B5EF4-FFF2-40B4-BE49-F238E27FC236}">
                  <a16:creationId xmlns:a16="http://schemas.microsoft.com/office/drawing/2014/main" id="{0EC43C4F-D1A1-4C43-8E31-F6CA70D3A41B}"/>
                </a:ext>
              </a:extLst>
            </p:cNvPr>
            <p:cNvCxnSpPr>
              <a:cxnSpLocks/>
              <a:stCxn id="82" idx="3"/>
              <a:endCxn id="79"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B524C35F-63C3-C845-A112-F3E986F32AC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158780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tellysbilde rød">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5"/>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a:t>Click to edit Master title style</a:t>
            </a:r>
            <a:endParaRPr/>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5"/>
          </a:solid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641A862-612A-7D45-A0ED-07030570FC13}" type="datetime1">
              <a:rPr lang="nb-NO" smtClean="0"/>
              <a:t>25.11.2025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52000" y="4060800"/>
            <a:ext cx="2030400" cy="2030400"/>
          </a:xfrm>
          <a:prstGeom prst="ellipse">
            <a:avLst/>
          </a:prstGeom>
          <a:solidFill>
            <a:schemeClr val="accent5"/>
          </a:solidFill>
        </p:spPr>
        <p:txBody>
          <a:bodyPr>
            <a:normAutofit/>
          </a:bodyPr>
          <a:lstStyle>
            <a:lvl1pPr marL="0" indent="0">
              <a:buFont typeface="Arial" panose="020B0604020202020204" pitchFamily="34" charset="0"/>
              <a:buNone/>
              <a:defRPr sz="100">
                <a:solidFill>
                  <a:schemeClr val="accent5"/>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04EAEAEB-6DF7-6A4F-99C1-D8CA6540DCF8}"/>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rød 2</a:t>
            </a:r>
          </a:p>
        </p:txBody>
      </p:sp>
      <p:grpSp>
        <p:nvGrpSpPr>
          <p:cNvPr id="11" name="Gruppe 10">
            <a:extLst>
              <a:ext uri="{FF2B5EF4-FFF2-40B4-BE49-F238E27FC236}">
                <a16:creationId xmlns:a16="http://schemas.microsoft.com/office/drawing/2014/main" id="{2FAEAD23-FAD7-4841-BE65-85F2454506ED}"/>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945BE277-8316-AA4A-903E-0467DFF876E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4E30A091-4497-6D48-9BB1-0A4FE63E95F7}"/>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D00B0C00-F1E5-724F-B2AB-7C56B055856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F0A8EA78-DA38-4F47-882D-3E1A586A60D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200FAC5D-E484-744A-90E0-E8F6455D544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0B0EA588-7ECB-134C-81C5-21C16A0DAD5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3" name="Rektangel 62">
                  <a:extLst>
                    <a:ext uri="{FF2B5EF4-FFF2-40B4-BE49-F238E27FC236}">
                      <a16:creationId xmlns:a16="http://schemas.microsoft.com/office/drawing/2014/main" id="{9AD392E8-244B-2442-9126-2B04DDAA9526}"/>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4" name="Rektangel 63">
                  <a:extLst>
                    <a:ext uri="{FF2B5EF4-FFF2-40B4-BE49-F238E27FC236}">
                      <a16:creationId xmlns:a16="http://schemas.microsoft.com/office/drawing/2014/main" id="{0969B624-B3E0-274C-B305-953CEEFC7348}"/>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10462F6F-098B-EE4F-A301-C663C1B5A450}"/>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BF6EEB64-9278-6447-920B-FAF70C2667E3}"/>
                  </a:ext>
                </a:extLst>
              </p:cNvPr>
              <p:cNvCxnSpPr>
                <a:cxnSpLocks/>
                <a:stCxn id="4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0C1241C-264A-B641-A5A8-E37C85AD535A}"/>
                  </a:ext>
                </a:extLst>
              </p:cNvPr>
              <p:cNvCxnSpPr>
                <a:cxnSpLocks/>
                <a:stCxn id="5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636B94C-4E9D-0D48-AF73-9A885757421C}"/>
                  </a:ext>
                </a:extLst>
              </p:cNvPr>
              <p:cNvCxnSpPr>
                <a:cxnSpLocks/>
                <a:stCxn id="4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0619621B-4AE6-494C-BFDB-EC976AB99630}"/>
                  </a:ext>
                </a:extLst>
              </p:cNvPr>
              <p:cNvCxnSpPr>
                <a:cxnSpLocks/>
                <a:stCxn id="5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F775C7C1-CCDF-3542-B096-04BF92337196}"/>
                  </a:ext>
                </a:extLst>
              </p:cNvPr>
              <p:cNvCxnSpPr>
                <a:cxnSpLocks/>
                <a:stCxn id="5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822E4D7E-9969-9442-B502-ED6C4145CDDC}"/>
                  </a:ext>
                </a:extLst>
              </p:cNvPr>
              <p:cNvCxnSpPr>
                <a:cxnSpLocks/>
                <a:stCxn id="5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621566D6-5F91-984C-B8FF-24CD3046F76A}"/>
                  </a:ext>
                </a:extLst>
              </p:cNvPr>
              <p:cNvGrpSpPr/>
              <p:nvPr userDrawn="1"/>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0F61C55C-35B7-5449-8E60-6703109887B0}"/>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BFA1862D-D875-1C47-ADB0-C59F891176E2}"/>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EA7BB717-6809-D547-AA9B-F277142A420B}"/>
                  </a:ext>
                </a:extLst>
              </p:cNvPr>
              <p:cNvGrpSpPr/>
              <p:nvPr userDrawn="1"/>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467EB79D-36F4-F84E-9924-35D09D00959D}"/>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6C1B5BBB-3139-754A-AD49-0346BEB15932}"/>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8FFAE170-99D3-F045-A1C4-BA4BD3D0CD9D}"/>
                  </a:ext>
                </a:extLst>
              </p:cNvPr>
              <p:cNvGrpSpPr/>
              <p:nvPr userDrawn="1"/>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A9D1E7D5-6B55-DC42-B2C2-332DF4DDF25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ECB3C235-C569-854E-9A3D-21ECED99D1F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817A38E0-5F44-8D43-8BAB-F1F424BF91DC}"/>
                  </a:ext>
                </a:extLst>
              </p:cNvPr>
              <p:cNvGrpSpPr/>
              <p:nvPr userDrawn="1"/>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1FCA8AC0-1D35-BB4F-A199-6BD5B0286FB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8B36AC7D-FD6D-9444-86AA-1784CE54ED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8B4D38FE-EAA9-1B41-A8FE-4B46CC8ABEB2}"/>
                  </a:ext>
                </a:extLst>
              </p:cNvPr>
              <p:cNvGrpSpPr/>
              <p:nvPr userDrawn="1"/>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4633755C-59EE-FC48-811E-C061DE5BCE1B}"/>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E408B5AB-04E0-DE4E-BE23-5B7E51767AFC}"/>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265E1474-0F20-EA4A-9C55-1D6A43B9C3AB}"/>
                  </a:ext>
                </a:extLst>
              </p:cNvPr>
              <p:cNvGrpSpPr/>
              <p:nvPr userDrawn="1"/>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2B742B97-4D8E-2D42-887E-7804075E1AC3}"/>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F335B4E3-DD91-8A46-A3AD-731EE9FEE80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3845BD3D-0864-D946-B9A7-8B2125DF7D05}"/>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307A8107-8B72-2346-A312-2D4FCAB3FF2E}"/>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F32FCDCD-3547-504B-8CFD-2E6049536DEC}"/>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98120869-9D10-9F4F-B63B-41A7B31CC534}"/>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C0496A06-35BD-7A42-9A91-63F77AFD80A4}"/>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24F1957A-5A06-F94F-BB8D-DF9138E3FBD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9B5DCB3-1C16-E643-873E-3E8DE32ACCC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03BE5D87-60DD-FE47-ADC5-BFEEE1C0CB64}"/>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A06EE499-D5C1-5249-99BF-5477AA5773D3}"/>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CEBE12AC-11FE-9449-8670-2AA33F86AFE2}"/>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D97BECD0-8B8E-CB48-9394-25A5B458EBC4}"/>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1DD825C0-80B0-054E-B9BF-68F610AB8F61}"/>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590E6BA3-9E31-9640-80C1-2FE00A0D278C}"/>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80B8FD9F-0C46-BB40-A9D0-847CCC5F9686}"/>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8D5F40B7-E123-E94A-8A10-C14A8FAB08BE}"/>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E300D95-934C-FA45-807A-B45726BE68E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9000F2FD-6671-4B43-AB6C-9A5183C6C11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5" name="Gruppe 64">
            <a:extLst>
              <a:ext uri="{FF2B5EF4-FFF2-40B4-BE49-F238E27FC236}">
                <a16:creationId xmlns:a16="http://schemas.microsoft.com/office/drawing/2014/main" id="{B3868ECA-695C-024B-BC27-8633CC39FBEC}"/>
              </a:ext>
            </a:extLst>
          </p:cNvPr>
          <p:cNvGrpSpPr/>
          <p:nvPr userDrawn="1"/>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0DFF1E16-38C7-5649-BEE9-D9F715C6C80B}"/>
                </a:ext>
              </a:extLst>
            </p:cNvPr>
            <p:cNvGrpSpPr/>
            <p:nvPr userDrawn="1"/>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E27609C4-9B6A-1347-925B-26553A3B963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BAAB81FB-2A5E-7848-9C28-B4807BC0468F}"/>
                  </a:ext>
                </a:extLst>
              </p:cNvPr>
              <p:cNvGrpSpPr/>
              <p:nvPr userDrawn="1"/>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57F80322-8580-8C4B-A443-E2D83C70E1AE}"/>
                    </a:ext>
                  </a:extLst>
                </p:cNvPr>
                <p:cNvGrpSpPr/>
                <p:nvPr userDrawn="1"/>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A44976CE-1D09-3149-8BE2-4C4FD7046271}"/>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95C99E52-0020-4B4A-B601-6CFE9040C68B}"/>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F191E3B5-93C7-904D-B845-F41FF3A9239A}"/>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2EB1F167-54A7-1F44-B003-C3CA920A23E7}"/>
                    </a:ext>
                  </a:extLst>
                </p:cNvPr>
                <p:cNvGrpSpPr/>
                <p:nvPr userDrawn="1"/>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13B9D3E2-0B63-F846-9DB0-3E2772BC7B69}"/>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17D5FEDF-481A-D74D-B900-ED1EFFDA163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D4FBFEF5-F2C0-E543-8AEA-2D6B4B966B4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171A3F57-B163-B849-8164-504A2028748F}"/>
                    </a:ext>
                  </a:extLst>
                </p:cNvPr>
                <p:cNvGrpSpPr/>
                <p:nvPr userDrawn="1"/>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FAB8C606-26F4-614E-BF42-3011B3183B8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08A674CA-540F-6C40-BEB7-B247E2F83BD6}"/>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8EF41A82-7355-E146-BAD2-D89BD9E38AA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04B98BD7-80CD-534B-A4A4-C924CB23F652}"/>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21125877-43DA-5347-98EE-69440FC2583F}"/>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8" name="Vinkel 67">
              <a:extLst>
                <a:ext uri="{FF2B5EF4-FFF2-40B4-BE49-F238E27FC236}">
                  <a16:creationId xmlns:a16="http://schemas.microsoft.com/office/drawing/2014/main" id="{AC606624-9648-914B-87A6-1CED522175EA}"/>
                </a:ext>
              </a:extLst>
            </p:cNvPr>
            <p:cNvCxnSpPr>
              <a:cxnSpLocks/>
              <a:stCxn id="82" idx="3"/>
              <a:endCxn id="79"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7DA1E819-F266-954E-9ACC-FA20CEBD4F44}"/>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26710445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Deloverskrift blå">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71071AEC-201A-8A4F-97DA-3ABA5F34A6DD}" type="datetime1">
              <a:rPr lang="nb-NO" smtClean="0"/>
              <a:t>25.11.2025</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CE6A8ACD-E0A1-3742-97B5-BFAB8076AAD9}"/>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blå</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userDrawn="1"/>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F4A3B95A-8019-D447-B225-84DB52F4E13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nvGrpSpPr>
          <p:cNvPr id="11" name="Gruppe 10">
            <a:extLst>
              <a:ext uri="{FF2B5EF4-FFF2-40B4-BE49-F238E27FC236}">
                <a16:creationId xmlns:a16="http://schemas.microsoft.com/office/drawing/2014/main" id="{657703EA-2858-FA49-9A7B-09E005E12C68}"/>
              </a:ext>
            </a:extLst>
          </p:cNvPr>
          <p:cNvGrpSpPr/>
          <p:nvPr userDrawn="1"/>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A4D833FD-CF14-6145-A018-A83F0E3937B8}"/>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ADD236D0-B0FF-A54A-9FA2-963DBDB5F62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F3CEF597-B9C6-B34B-A7E7-540C0AD1776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1" name="Rektangel 40">
                <a:extLst>
                  <a:ext uri="{FF2B5EF4-FFF2-40B4-BE49-F238E27FC236}">
                    <a16:creationId xmlns:a16="http://schemas.microsoft.com/office/drawing/2014/main" id="{902EC4DA-CB65-EC4F-B145-C25433605E73}"/>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11084FFE-958E-4649-8650-9F6380605323}"/>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3" name="Rektangel 42">
                <a:extLst>
                  <a:ext uri="{FF2B5EF4-FFF2-40B4-BE49-F238E27FC236}">
                    <a16:creationId xmlns:a16="http://schemas.microsoft.com/office/drawing/2014/main" id="{DEF49AAC-5DA7-0E42-B164-F9CE38C17343}"/>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E3C46F45-C240-3D4A-9E1D-27C2575BEE3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EFD2699F-3A34-6E49-BC58-DFA633A7E0CE}"/>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6F9FAF35-AD7B-3440-817C-C7E620DCF787}"/>
                </a:ext>
              </a:extLst>
            </p:cNvPr>
            <p:cNvCxnSpPr>
              <a:cxnSpLocks/>
              <a:stCxn id="2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8047500B-DCFD-CF49-823F-82F92056A4DC}"/>
                </a:ext>
              </a:extLst>
            </p:cNvPr>
            <p:cNvCxnSpPr>
              <a:cxnSpLocks/>
              <a:stCxn id="3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67E5C96-CD93-004D-9C40-A392932E454E}"/>
                </a:ext>
              </a:extLst>
            </p:cNvPr>
            <p:cNvCxnSpPr>
              <a:cxnSpLocks/>
              <a:stCxn id="2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4222455E-2A30-F843-8736-E1B969CE83C7}"/>
                </a:ext>
              </a:extLst>
            </p:cNvPr>
            <p:cNvCxnSpPr>
              <a:cxnSpLocks/>
              <a:stCxn id="3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CDB8867B-4406-414D-AFE4-61C5831D4E26}"/>
                </a:ext>
              </a:extLst>
            </p:cNvPr>
            <p:cNvCxnSpPr>
              <a:cxnSpLocks/>
              <a:stCxn id="3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7CB59FA5-78FD-A84C-8C4D-D41D31229F3F}"/>
                </a:ext>
              </a:extLst>
            </p:cNvPr>
            <p:cNvCxnSpPr>
              <a:cxnSpLocks/>
              <a:stCxn id="3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62A30746-DA6E-B644-A6C0-463BE60573C7}"/>
                </a:ext>
              </a:extLst>
            </p:cNvPr>
            <p:cNvGrpSpPr/>
            <p:nvPr userDrawn="1"/>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B35CAD8D-376D-AA49-8BF3-05A0C354C52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7503ACD8-C336-204D-9880-AFFF7A15D36A}"/>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6060C617-9662-EB44-B7B3-556CBB26FA8A}"/>
                </a:ext>
              </a:extLst>
            </p:cNvPr>
            <p:cNvGrpSpPr/>
            <p:nvPr userDrawn="1"/>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6A9818C9-E44D-1B4D-B95C-94E5E634A37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3ED09DA1-E24A-8440-8BFD-3B4EB052EA24}"/>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AEF53711-BDA8-3C40-9364-1549DF6BE3AC}"/>
                </a:ext>
              </a:extLst>
            </p:cNvPr>
            <p:cNvGrpSpPr/>
            <p:nvPr userDrawn="1"/>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F1EF459F-D27A-5748-BCA1-80EBBB81EA6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CAE74310-7615-274D-8ADA-72601E97A397}"/>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96FACAC-8BAA-634B-84F2-FF34E96DC0DE}"/>
                </a:ext>
              </a:extLst>
            </p:cNvPr>
            <p:cNvGrpSpPr/>
            <p:nvPr userDrawn="1"/>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0648AB5E-71BA-F24C-814C-D4B59B7EDCC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2E157768-4234-5B44-A77F-7FCF5C5A3E2D}"/>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507EEE6D-7051-EE40-B5A0-CF3B4230F67C}"/>
                </a:ext>
              </a:extLst>
            </p:cNvPr>
            <p:cNvGrpSpPr/>
            <p:nvPr userDrawn="1"/>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17535496-E9F2-5349-8DF4-74378D7B7ADA}"/>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6CBCEEEB-32A6-694B-9165-4CA274B42CF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A2D3947B-156E-D840-8EA8-A70E61E94DE8}"/>
                </a:ext>
              </a:extLst>
            </p:cNvPr>
            <p:cNvGrpSpPr/>
            <p:nvPr userDrawn="1"/>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54C3B970-FC81-5A47-947E-644206B80FA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5F7AE9FC-336B-4247-B389-649CCBB2C264}"/>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78579E2C-6BF3-8145-B344-804280B6C7B5}"/>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956DE6F9-0762-0742-B634-89B60B889D1C}"/>
              </a:ext>
            </a:extLst>
          </p:cNvPr>
          <p:cNvGrpSpPr/>
          <p:nvPr userDrawn="1"/>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E2D8917E-E6B3-A34C-B2B5-2309E43AD86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7" name="Rektangel 46">
              <a:extLst>
                <a:ext uri="{FF2B5EF4-FFF2-40B4-BE49-F238E27FC236}">
                  <a16:creationId xmlns:a16="http://schemas.microsoft.com/office/drawing/2014/main" id="{04AAE810-C5CD-F842-8FCB-FF7C9223EC9E}"/>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B07A1F21-62C7-344E-BDE0-FD306EF9D2CA}"/>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9" name="Rektangel 48">
              <a:extLst>
                <a:ext uri="{FF2B5EF4-FFF2-40B4-BE49-F238E27FC236}">
                  <a16:creationId xmlns:a16="http://schemas.microsoft.com/office/drawing/2014/main" id="{33F3E6C8-B25F-0943-B569-ABCDC1D08D8E}"/>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B94EF2E8-B63D-A14D-B64C-B757E563829A}"/>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23D33338-6AF9-494D-A9C7-43853592D70E}"/>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B9B148B-1237-DD49-9266-C68C70AF31E6}"/>
                </a:ext>
              </a:extLst>
            </p:cNvPr>
            <p:cNvCxnSpPr>
              <a:cxnSpLocks/>
              <a:stCxn id="54"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4DADC1C3-89B0-864B-A542-2AD731563A5A}"/>
                </a:ext>
              </a:extLst>
            </p:cNvPr>
            <p:cNvCxnSpPr>
              <a:cxnSpLocks/>
              <a:stCxn id="54"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7D0FF2C0-D812-F74A-9727-42CAEA57FBA8}"/>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50167E63-A8AA-464A-835E-1DAF2EAF4B70}"/>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3536EE9C-707D-8F42-A04D-CD95C3159169}"/>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29E27862-DC9E-A542-8C63-37ED270FC2D4}"/>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1613DB5F-4453-E24C-A8E3-8CB8FF8A0AC4}"/>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4BAE1983-8F39-B54E-8BE2-C6950CEF640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1A0AC7E0-B748-D94A-A58D-F166A01F9743}"/>
              </a:ext>
            </a:extLst>
          </p:cNvPr>
          <p:cNvGrpSpPr/>
          <p:nvPr userDrawn="1"/>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FF583A7A-C323-4641-B9B9-3A4B4CC95BDA}"/>
                </a:ext>
              </a:extLst>
            </p:cNvPr>
            <p:cNvGrpSpPr/>
            <p:nvPr userDrawn="1"/>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C8FE14BB-CD2A-7945-9783-88D7AF047926}"/>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10312BBC-9E56-8748-BAC0-7006C351F443}"/>
                  </a:ext>
                </a:extLst>
              </p:cNvPr>
              <p:cNvGrpSpPr/>
              <p:nvPr userDrawn="1"/>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345B25EA-5361-1148-A342-AA5B2F6E383C}"/>
                    </a:ext>
                  </a:extLst>
                </p:cNvPr>
                <p:cNvGrpSpPr/>
                <p:nvPr userDrawn="1"/>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897E1735-3D01-3D46-9703-38E17E5FA5FE}"/>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9F40A477-B79D-F541-996B-AB04C9D3F107}"/>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44202B7E-4C70-F341-8AFD-E057E0F1BD98}"/>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FC93B33-6310-D348-B784-FB20AE6CAED5}"/>
                    </a:ext>
                  </a:extLst>
                </p:cNvPr>
                <p:cNvGrpSpPr/>
                <p:nvPr userDrawn="1"/>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FF6B4707-00A3-E84F-AB69-BABE532FDEA4}"/>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78140BC-C05D-374E-8495-243760E108AA}"/>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5D47158-CA69-1541-85E0-61ED571D198E}"/>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E3BB1C2A-7E34-BE43-89D1-83BCF7677412}"/>
                    </a:ext>
                  </a:extLst>
                </p:cNvPr>
                <p:cNvGrpSpPr/>
                <p:nvPr userDrawn="1"/>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4C530B88-746D-104E-AF3C-FBC69A9E5BF1}"/>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1986B6FE-0650-AC49-AAAC-93C2C5D6B68B}"/>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8C52E202-E40A-F349-A996-4AF8BA178D4A}"/>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910BD776-700F-8F48-9319-1C63968014E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9D689DAD-89EE-5F43-ACA8-B2566054AB19}"/>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3" name="Vinkel 62">
              <a:extLst>
                <a:ext uri="{FF2B5EF4-FFF2-40B4-BE49-F238E27FC236}">
                  <a16:creationId xmlns:a16="http://schemas.microsoft.com/office/drawing/2014/main" id="{61B53CEA-B02F-B44C-9DD9-4D2DE7A9A08E}"/>
                </a:ext>
              </a:extLst>
            </p:cNvPr>
            <p:cNvCxnSpPr>
              <a:cxnSpLocks/>
              <a:stCxn id="77" idx="3"/>
              <a:endCxn id="74"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DFCE2875-17E5-B242-991C-5686497E8BB6}"/>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2521406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Deloverskrift blå lys">
    <p:bg>
      <p:bgPr>
        <a:solidFill>
          <a:srgbClr val="6FE9FF"/>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2"/>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25.11.2025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8" name="TekstSylinder 7">
            <a:extLst>
              <a:ext uri="{FF2B5EF4-FFF2-40B4-BE49-F238E27FC236}">
                <a16:creationId xmlns:a16="http://schemas.microsoft.com/office/drawing/2014/main" id="{D3EE521D-3AAA-A648-B388-12C5AC7ADE57}"/>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blålys</a:t>
            </a:r>
          </a:p>
        </p:txBody>
      </p:sp>
      <p:grpSp>
        <p:nvGrpSpPr>
          <p:cNvPr id="12" name="Gruppe 11">
            <a:extLst>
              <a:ext uri="{FF2B5EF4-FFF2-40B4-BE49-F238E27FC236}">
                <a16:creationId xmlns:a16="http://schemas.microsoft.com/office/drawing/2014/main" id="{158459D6-D53B-844D-BA71-74AB73728085}"/>
              </a:ext>
            </a:extLst>
          </p:cNvPr>
          <p:cNvGrpSpPr/>
          <p:nvPr userDrawn="1"/>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userDrawn="1"/>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userDrawn="1"/>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userDrawn="1"/>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userDrawn="1"/>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userDrawn="1"/>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userDrawn="1"/>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userDrawn="1"/>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userDrawn="1"/>
        </p:nvSpPr>
        <p:spPr>
          <a:xfrm>
            <a:off x="0" y="-213030"/>
            <a:ext cx="846888" cy="206078"/>
          </a:xfrm>
          <a:prstGeom prst="rect">
            <a:avLst/>
          </a:prstGeom>
          <a:noFill/>
        </p:spPr>
        <p:txBody>
          <a:bodyPr wrap="none" lIns="0" tIns="0" rIns="0" bIns="0" rtlCol="0" anchor="ctr">
            <a:noAutofit/>
          </a:bodyPr>
          <a:lstStyle/>
          <a:p>
            <a:pPr algn="l"/>
            <a:r>
              <a:rPr lang="nb-NO" sz="800">
                <a:solidFill>
                  <a:schemeClr val="tx1"/>
                </a:solidFill>
              </a:rPr>
              <a:t>Oslo 2019</a:t>
            </a:r>
          </a:p>
        </p:txBody>
      </p:sp>
    </p:spTree>
    <p:extLst>
      <p:ext uri="{BB962C8B-B14F-4D97-AF65-F5344CB8AC3E}">
        <p14:creationId xmlns:p14="http://schemas.microsoft.com/office/powerpoint/2010/main" val="9926045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Deloverskrift grønn">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98A61E71-7A1D-A54A-9414-5611E8B1051A}" type="datetime1">
              <a:rPr lang="nb-NO" smtClean="0"/>
              <a:t>25.11.2025</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56DCE336-CB3A-EE4C-B856-D0DDC1D40A8B}"/>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grønn</a:t>
            </a:r>
          </a:p>
        </p:txBody>
      </p:sp>
      <p:pic>
        <p:nvPicPr>
          <p:cNvPr id="8" name="Bilde 7">
            <a:extLst>
              <a:ext uri="{FF2B5EF4-FFF2-40B4-BE49-F238E27FC236}">
                <a16:creationId xmlns:a16="http://schemas.microsoft.com/office/drawing/2014/main" id="{187EC0DC-7E52-9A40-A58A-3F54A8CB18F9}"/>
              </a:ext>
            </a:extLst>
          </p:cNvPr>
          <p:cNvPicPr>
            <a:picLocks noChangeAspect="1"/>
          </p:cNvPicPr>
          <p:nvPr userDrawn="1"/>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139591D7-4BAA-AD4D-8528-AB360D76AB1C}"/>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nvGrpSpPr>
          <p:cNvPr id="11" name="Gruppe 10">
            <a:extLst>
              <a:ext uri="{FF2B5EF4-FFF2-40B4-BE49-F238E27FC236}">
                <a16:creationId xmlns:a16="http://schemas.microsoft.com/office/drawing/2014/main" id="{13BBCEE3-24AB-0443-BD67-EB33C7B8AEBA}"/>
              </a:ext>
            </a:extLst>
          </p:cNvPr>
          <p:cNvGrpSpPr/>
          <p:nvPr userDrawn="1"/>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6BB2202B-00F2-9E4C-AFDD-35699501D021}"/>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94D535C2-C1D3-574D-9DE0-C5038F93DDEE}"/>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B0447337-0E0D-E74B-BEB0-839D4C2D3F6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1" name="Rektangel 40">
                <a:extLst>
                  <a:ext uri="{FF2B5EF4-FFF2-40B4-BE49-F238E27FC236}">
                    <a16:creationId xmlns:a16="http://schemas.microsoft.com/office/drawing/2014/main" id="{7235FB9F-426B-1540-8667-600D4D505F0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99FD143F-45B4-C648-92DA-737700DE1DF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3" name="Rektangel 42">
                <a:extLst>
                  <a:ext uri="{FF2B5EF4-FFF2-40B4-BE49-F238E27FC236}">
                    <a16:creationId xmlns:a16="http://schemas.microsoft.com/office/drawing/2014/main" id="{597D59D5-7D97-D94F-8A66-577CD8F9866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CAC29080-0BCD-484C-A7F8-9ED2F43CCFD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FD4DE1FD-452D-244B-A36C-89C274C06B0B}"/>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36361914-3D97-4049-84DE-1610E24715EC}"/>
                </a:ext>
              </a:extLst>
            </p:cNvPr>
            <p:cNvCxnSpPr>
              <a:cxnSpLocks/>
              <a:stCxn id="2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65923FA-B7C1-854B-B2E5-9206B76CCDAC}"/>
                </a:ext>
              </a:extLst>
            </p:cNvPr>
            <p:cNvCxnSpPr>
              <a:cxnSpLocks/>
              <a:stCxn id="3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F1E58F8D-F80C-AC44-98EA-D8C378F9B47C}"/>
                </a:ext>
              </a:extLst>
            </p:cNvPr>
            <p:cNvCxnSpPr>
              <a:cxnSpLocks/>
              <a:stCxn id="2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B5DCD42B-B201-6F41-946C-12C528253467}"/>
                </a:ext>
              </a:extLst>
            </p:cNvPr>
            <p:cNvCxnSpPr>
              <a:cxnSpLocks/>
              <a:stCxn id="3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87C0F14-3734-DC4C-9A8C-47BE42660B1D}"/>
                </a:ext>
              </a:extLst>
            </p:cNvPr>
            <p:cNvCxnSpPr>
              <a:cxnSpLocks/>
              <a:stCxn id="3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4B9CFBC7-5F77-6947-8057-CF62BE182894}"/>
                </a:ext>
              </a:extLst>
            </p:cNvPr>
            <p:cNvCxnSpPr>
              <a:cxnSpLocks/>
              <a:stCxn id="3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F5787542-1A5A-1D4B-846B-FAA886450058}"/>
                </a:ext>
              </a:extLst>
            </p:cNvPr>
            <p:cNvGrpSpPr/>
            <p:nvPr userDrawn="1"/>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A0559255-0E9B-BF4A-89F2-B6F305733DBA}"/>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A1321B9F-CE94-5746-B5F6-0E9B3BEB324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C8EC425F-F754-4C42-AC04-C39F6F40DBB5}"/>
                </a:ext>
              </a:extLst>
            </p:cNvPr>
            <p:cNvGrpSpPr/>
            <p:nvPr userDrawn="1"/>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A959781D-5E16-444A-AC0D-6F4997C4C017}"/>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2B5CCFDB-1D79-4A4F-9A1F-11658F842A8C}"/>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D844E4D2-7EDD-ED46-B52A-3D94B5F9820F}"/>
                </a:ext>
              </a:extLst>
            </p:cNvPr>
            <p:cNvGrpSpPr/>
            <p:nvPr userDrawn="1"/>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992866F7-A4CD-E941-9557-B2659021867F}"/>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94031140-D1CC-7548-B0C5-140A1D829C95}"/>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86AB968-3FEC-B14A-AE46-699972E77AC9}"/>
                </a:ext>
              </a:extLst>
            </p:cNvPr>
            <p:cNvGrpSpPr/>
            <p:nvPr userDrawn="1"/>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F2B2B548-3B5A-4545-9F4A-51C542F72802}"/>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BC454D48-2536-E04E-AB25-05FF6F42D03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B5F2B127-731C-344E-A6E1-153CB2968860}"/>
                </a:ext>
              </a:extLst>
            </p:cNvPr>
            <p:cNvGrpSpPr/>
            <p:nvPr userDrawn="1"/>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F44C559D-3AD5-AC41-90AC-D85681263E9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E878BA33-6479-4F48-8790-F50239C5B6E5}"/>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B7A888EF-51DF-2142-9BD4-1D5B290F99BD}"/>
                </a:ext>
              </a:extLst>
            </p:cNvPr>
            <p:cNvGrpSpPr/>
            <p:nvPr userDrawn="1"/>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C40A1871-C632-BA42-865E-385F917313D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65CC1611-82E6-2047-8CF0-43AA7AC5EAD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ACFB9B65-9461-0546-B649-749299269159}"/>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567C66A2-6E0B-E04F-8BE8-0CFB8D12731C}"/>
              </a:ext>
            </a:extLst>
          </p:cNvPr>
          <p:cNvGrpSpPr/>
          <p:nvPr userDrawn="1"/>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49DA9212-4961-A648-B14D-31BCDCCD4E28}"/>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7" name="Rektangel 46">
              <a:extLst>
                <a:ext uri="{FF2B5EF4-FFF2-40B4-BE49-F238E27FC236}">
                  <a16:creationId xmlns:a16="http://schemas.microsoft.com/office/drawing/2014/main" id="{5BB1D184-2912-D74A-BE34-318E7A05058A}"/>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AE88F454-0C3F-F846-89C4-02EF1C0FD13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9" name="Rektangel 48">
              <a:extLst>
                <a:ext uri="{FF2B5EF4-FFF2-40B4-BE49-F238E27FC236}">
                  <a16:creationId xmlns:a16="http://schemas.microsoft.com/office/drawing/2014/main" id="{CE769F81-2332-4347-8959-706360C8257D}"/>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768B4DB9-0EA0-C940-83B3-A898046E5F2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FEA1EE2A-636F-8E4B-B374-7390FE4B551D}"/>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C0EC8CF7-5494-BE49-A77F-650141FF9B93}"/>
                </a:ext>
              </a:extLst>
            </p:cNvPr>
            <p:cNvCxnSpPr>
              <a:cxnSpLocks/>
              <a:stCxn id="54"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81687275-9BC1-BC47-969C-D0B3B2A439F5}"/>
                </a:ext>
              </a:extLst>
            </p:cNvPr>
            <p:cNvCxnSpPr>
              <a:cxnSpLocks/>
              <a:stCxn id="54"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A369C808-1201-6640-AAFD-CA0EF9B7E234}"/>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733C973E-BA66-2C44-85D3-034A4B8C271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2F949662-24F0-1D4B-BBA8-48572D92D56E}"/>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6F5BB052-563F-654D-9EB6-B7236AFC5EC3}"/>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BD50869A-FFA2-4D4C-B4B8-483071F75030}"/>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6EAC9794-EE8F-6E45-9E74-476E6D1C7B44}"/>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3F73E53C-4750-5146-946E-34ECC95D0EFA}"/>
              </a:ext>
            </a:extLst>
          </p:cNvPr>
          <p:cNvGrpSpPr/>
          <p:nvPr userDrawn="1"/>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4A07FB60-8AD6-1E4E-8637-B175255E2BEE}"/>
                </a:ext>
              </a:extLst>
            </p:cNvPr>
            <p:cNvGrpSpPr/>
            <p:nvPr userDrawn="1"/>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3C639129-0821-2E41-823D-A2586C4F3A3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47DF39C7-35AE-C54C-BC0B-3A19D6EB738F}"/>
                  </a:ext>
                </a:extLst>
              </p:cNvPr>
              <p:cNvGrpSpPr/>
              <p:nvPr userDrawn="1"/>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E4CEC8CA-56E6-A248-AEEC-76CE5F2078C6}"/>
                    </a:ext>
                  </a:extLst>
                </p:cNvPr>
                <p:cNvGrpSpPr/>
                <p:nvPr userDrawn="1"/>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6BA476DA-F3CB-BF40-825B-C9726FDB3340}"/>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1DE7585-82A9-254E-B377-C847B5B8898E}"/>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2E8AFC07-FF61-4B4D-B978-6832B4C9481E}"/>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B49F067-F83D-6040-9097-FAD02A98AA06}"/>
                    </a:ext>
                  </a:extLst>
                </p:cNvPr>
                <p:cNvGrpSpPr/>
                <p:nvPr userDrawn="1"/>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B83C0977-8F82-8B47-A7AF-DFF01EBBC17B}"/>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88C1840A-42D1-564F-ABF0-8AD888CCBF00}"/>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753835D-5947-514F-B829-E0777B5CB372}"/>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9E4B048F-2DB5-864E-9916-4579BF69B403}"/>
                    </a:ext>
                  </a:extLst>
                </p:cNvPr>
                <p:cNvGrpSpPr/>
                <p:nvPr userDrawn="1"/>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966A3D23-DE40-5941-BDD7-7BBD534EA274}"/>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EAFFCAED-B4E3-E646-8F10-EEF2D096A5B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38798E96-DD98-A043-AFF1-46C523EB318D}"/>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A777E04-7EC0-7449-B74D-06BBDF2F1840}"/>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288A1BEF-9AB5-4443-94A2-40B9C5C9EB68}"/>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3" name="Vinkel 62">
              <a:extLst>
                <a:ext uri="{FF2B5EF4-FFF2-40B4-BE49-F238E27FC236}">
                  <a16:creationId xmlns:a16="http://schemas.microsoft.com/office/drawing/2014/main" id="{67280F82-ACFE-E245-96A5-28793ECC8DB2}"/>
                </a:ext>
              </a:extLst>
            </p:cNvPr>
            <p:cNvCxnSpPr>
              <a:cxnSpLocks/>
              <a:stCxn id="77" idx="3"/>
              <a:endCxn id="74"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AFA9D3B3-2D34-474A-9293-C08A1F071263}"/>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8621997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Deloverskrift grønn lys">
    <p:bg>
      <p:bgPr>
        <a:solidFill>
          <a:schemeClr val="accent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accent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25.11.2025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8" name="TekstSylinder 7">
            <a:extLst>
              <a:ext uri="{FF2B5EF4-FFF2-40B4-BE49-F238E27FC236}">
                <a16:creationId xmlns:a16="http://schemas.microsoft.com/office/drawing/2014/main" id="{D3EE521D-3AAA-A648-B388-12C5AC7ADE57}"/>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grønn lys</a:t>
            </a:r>
          </a:p>
        </p:txBody>
      </p:sp>
      <p:grpSp>
        <p:nvGrpSpPr>
          <p:cNvPr id="12" name="Gruppe 11">
            <a:extLst>
              <a:ext uri="{FF2B5EF4-FFF2-40B4-BE49-F238E27FC236}">
                <a16:creationId xmlns:a16="http://schemas.microsoft.com/office/drawing/2014/main" id="{158459D6-D53B-844D-BA71-74AB73728085}"/>
              </a:ext>
            </a:extLst>
          </p:cNvPr>
          <p:cNvGrpSpPr/>
          <p:nvPr userDrawn="1"/>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userDrawn="1"/>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userDrawn="1"/>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userDrawn="1"/>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userDrawn="1"/>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userDrawn="1"/>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userDrawn="1"/>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userDrawn="1"/>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2019</a:t>
            </a:r>
          </a:p>
        </p:txBody>
      </p:sp>
    </p:spTree>
    <p:extLst>
      <p:ext uri="{BB962C8B-B14F-4D97-AF65-F5344CB8AC3E}">
        <p14:creationId xmlns:p14="http://schemas.microsoft.com/office/powerpoint/2010/main" val="4038824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tel ny">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gul</a:t>
            </a:r>
          </a:p>
        </p:txBody>
      </p:sp>
      <p:pic>
        <p:nvPicPr>
          <p:cNvPr id="5" name="Bilde 4">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4" name="TekstSylinder 3">
            <a:extLst>
              <a:ext uri="{FF2B5EF4-FFF2-40B4-BE49-F238E27FC236}">
                <a16:creationId xmlns:a16="http://schemas.microsoft.com/office/drawing/2014/main" id="{D25D0187-0F02-C463-3894-38123ACF86BA}"/>
              </a:ext>
            </a:extLst>
          </p:cNvPr>
          <p:cNvSpPr txBox="1"/>
          <p:nvPr userDrawn="1"/>
        </p:nvSpPr>
        <p:spPr>
          <a:xfrm>
            <a:off x="6867525" y="6315075"/>
            <a:ext cx="5172075" cy="369332"/>
          </a:xfrm>
          <a:prstGeom prst="rect">
            <a:avLst/>
          </a:prstGeom>
          <a:noFill/>
        </p:spPr>
        <p:txBody>
          <a:bodyPr wrap="square" rtlCol="0">
            <a:spAutoFit/>
          </a:bodyPr>
          <a:lstStyle/>
          <a:p>
            <a:pPr algn="r"/>
            <a:r>
              <a:rPr lang="nb-NO"/>
              <a:t>Osloskolen/Utdanningsetaten/skole</a:t>
            </a:r>
          </a:p>
        </p:txBody>
      </p:sp>
    </p:spTree>
    <p:extLst>
      <p:ext uri="{BB962C8B-B14F-4D97-AF65-F5344CB8AC3E}">
        <p14:creationId xmlns:p14="http://schemas.microsoft.com/office/powerpoint/2010/main" val="25549279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Deloverskrift rød">
    <p:bg>
      <p:bgPr>
        <a:solidFill>
          <a:schemeClr val="accent5"/>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D041A6F0-0B8A-9444-BB6E-70C7E9D9BBE0}" type="datetime1">
              <a:rPr lang="nb-NO" smtClean="0"/>
              <a:t>25.11.2025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380454CF-FC92-4149-8A21-8BC7D56A2723}"/>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rød</a:t>
            </a:r>
          </a:p>
        </p:txBody>
      </p:sp>
    </p:spTree>
    <p:extLst>
      <p:ext uri="{BB962C8B-B14F-4D97-AF65-F5344CB8AC3E}">
        <p14:creationId xmlns:p14="http://schemas.microsoft.com/office/powerpoint/2010/main" val="14173127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Deloverskrift gul">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507D2464-A518-1A48-B5E7-CA9150B3889F}" type="datetime1">
              <a:rPr lang="nb-NO" smtClean="0"/>
              <a:t>25.11.2025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89B6CDA4-7176-8F4A-ACCF-608A8E6C105F}"/>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gul</a:t>
            </a:r>
          </a:p>
        </p:txBody>
      </p:sp>
    </p:spTree>
    <p:extLst>
      <p:ext uri="{BB962C8B-B14F-4D97-AF65-F5344CB8AC3E}">
        <p14:creationId xmlns:p14="http://schemas.microsoft.com/office/powerpoint/2010/main" val="15081247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Deloverskrift beige">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4E9B9390-45D3-3F49-83A6-08ED4C2BD589}" type="datetime1">
              <a:rPr lang="nb-NO" smtClean="0"/>
              <a:t>25.11.2025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E4986A0A-A0AC-804C-893B-A9A85566615C}"/>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beige</a:t>
            </a:r>
          </a:p>
        </p:txBody>
      </p:sp>
    </p:spTree>
    <p:extLst>
      <p:ext uri="{BB962C8B-B14F-4D97-AF65-F5344CB8AC3E}">
        <p14:creationId xmlns:p14="http://schemas.microsoft.com/office/powerpoint/2010/main" val="20746256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tel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lstStyle>
            <a:lvl1pPr>
              <a:spcBef>
                <a:spcPts val="1800"/>
              </a:spcBef>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25.11.2025</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0349194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6315074"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81931E7B-50BA-9449-91F9-9A9201D90364}" type="datetime1">
              <a:rPr lang="nb-NO" smtClean="0"/>
              <a:t>25.11.2025</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1139408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 innholdsd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6" y="720001"/>
            <a:ext cx="5181600"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A2434FEE-7D88-AA46-8139-80D9197567F4}" type="datetime1">
              <a:rPr lang="nb-NO" smtClean="0"/>
              <a:t>25.11.2025</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028149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re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2794087"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4064001" y="2032000"/>
            <a:ext cx="3370812"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442C1D8A-1AB1-7949-9E34-570CB6C6816A}" type="datetime1">
              <a:rPr lang="nb-NO" smtClean="0"/>
              <a:t>25.11.2025</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8" name="Content Placeholder 3">
            <a:extLst>
              <a:ext uri="{FF2B5EF4-FFF2-40B4-BE49-F238E27FC236}">
                <a16:creationId xmlns:a16="http://schemas.microsoft.com/office/drawing/2014/main" id="{CA632195-EBBA-0E43-9228-823934194B1B}"/>
              </a:ext>
            </a:extLst>
          </p:cNvPr>
          <p:cNvSpPr>
            <a:spLocks noGrp="1"/>
          </p:cNvSpPr>
          <p:nvPr>
            <p:ph sz="half" idx="13"/>
          </p:nvPr>
        </p:nvSpPr>
        <p:spPr>
          <a:xfrm>
            <a:off x="8125862" y="2032000"/>
            <a:ext cx="3370812" cy="4060826"/>
          </a:xfrm>
        </p:spPr>
        <p:txBody>
          <a:bodyPr/>
          <a:lstStyle/>
          <a:p>
            <a:pPr lvl="0"/>
            <a:r>
              <a:rPr lang="nb-NO"/>
              <a:t>Klikk for å redigere tekststiler i malen</a:t>
            </a:r>
          </a:p>
        </p:txBody>
      </p:sp>
    </p:spTree>
    <p:extLst>
      <p:ext uri="{BB962C8B-B14F-4D97-AF65-F5344CB8AC3E}">
        <p14:creationId xmlns:p14="http://schemas.microsoft.com/office/powerpoint/2010/main" val="28596653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innhold bilde høy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hasCustomPrompt="1"/>
          </p:nvPr>
        </p:nvSpPr>
        <p:spPr>
          <a:xfrm>
            <a:off x="695325" y="720001"/>
            <a:ext cx="5400675" cy="1311999"/>
          </a:xfrm>
        </p:spPr>
        <p:txBody>
          <a:bodyPr rIns="360000"/>
          <a:lstStyle/>
          <a:p>
            <a:r>
              <a:rPr lang="en-US"/>
              <a:t>Click to edit Master title style</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hasCustomPrompt="1"/>
          </p:nvPr>
        </p:nvSpPr>
        <p:spPr>
          <a:xfrm>
            <a:off x="695325" y="2032001"/>
            <a:ext cx="5400675" cy="3924272"/>
          </a:xfrm>
        </p:spPr>
        <p:txBody>
          <a:bodyPr rIns="360000"/>
          <a:lstStyle>
            <a:lvl1pPr>
              <a:spcBef>
                <a:spcPts val="12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4D766B14-D201-5E43-92B4-5BFC4FDF65D3}" type="datetime1">
              <a:rPr lang="nb-NO" smtClean="0"/>
              <a:t>25.11.2025</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a:xfrm>
            <a:off x="2027199" y="6292849"/>
            <a:ext cx="4064000" cy="365125"/>
          </a:xfrm>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5" name="Plassholder for bilde 4">
            <a:extLst>
              <a:ext uri="{FF2B5EF4-FFF2-40B4-BE49-F238E27FC236}">
                <a16:creationId xmlns:a16="http://schemas.microsoft.com/office/drawing/2014/main" id="{D25668C1-8BFE-9845-BF15-C29694E485B8}"/>
              </a:ext>
            </a:extLst>
          </p:cNvPr>
          <p:cNvSpPr>
            <a:spLocks noGrp="1"/>
          </p:cNvSpPr>
          <p:nvPr>
            <p:ph type="pic" sz="quarter" idx="13"/>
          </p:nvPr>
        </p:nvSpPr>
        <p:spPr>
          <a:xfrm>
            <a:off x="6091200" y="0"/>
            <a:ext cx="6091200" cy="6858000"/>
          </a:xfrm>
        </p:spPr>
        <p:txBody>
          <a:bodyPr tIns="720000">
            <a:normAutofit/>
          </a:bodyPr>
          <a:lstStyle>
            <a:lvl1pPr marL="0" indent="0" algn="ctr">
              <a:buFont typeface="Arial" panose="020B0604020202020204" pitchFamily="34" charset="0"/>
              <a:buNone/>
              <a:defRPr sz="1200"/>
            </a:lvl1pPr>
          </a:lstStyle>
          <a:p>
            <a:r>
              <a:rPr lang="nb-NO"/>
              <a:t>Klikk ikonet for å legge til et bilde</a:t>
            </a:r>
          </a:p>
        </p:txBody>
      </p:sp>
    </p:spTree>
    <p:extLst>
      <p:ext uri="{BB962C8B-B14F-4D97-AF65-F5344CB8AC3E}">
        <p14:creationId xmlns:p14="http://schemas.microsoft.com/office/powerpoint/2010/main" val="38103631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itat positi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25.11.2025</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5459851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Sitat negativ">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lvl1pPr>
              <a:defRPr>
                <a:solidFill>
                  <a:schemeClr val="bg1"/>
                </a:solidFill>
              </a:defRPr>
            </a:lvl1p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solidFill>
                  <a:schemeClr val="bg1"/>
                </a:solidFill>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lvl1pPr>
              <a:defRPr>
                <a:solidFill>
                  <a:schemeClr val="bg1"/>
                </a:solidFill>
              </a:defRPr>
            </a:lvl1pPr>
          </a:lstStyle>
          <a:p>
            <a:fld id="{C20DE0DF-BE6B-D248-92A9-54242D212695}" type="datetime1">
              <a:rPr lang="nb-NO" smtClean="0"/>
              <a:pPr/>
              <a:t>25.11.2025</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lvl1pPr>
              <a:defRPr>
                <a:solidFill>
                  <a:schemeClr val="bg1"/>
                </a:solidFill>
              </a:defRPr>
            </a:lvl1p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7" name="Bilde 6">
            <a:extLst>
              <a:ext uri="{FF2B5EF4-FFF2-40B4-BE49-F238E27FC236}">
                <a16:creationId xmlns:a16="http://schemas.microsoft.com/office/drawing/2014/main" id="{8DDA4121-57A1-9F44-B389-BA4A1B2AF195}"/>
              </a:ext>
            </a:extLst>
          </p:cNvPr>
          <p:cNvPicPr>
            <a:picLocks noChangeAspect="1"/>
          </p:cNvPicPr>
          <p:nvPr userDrawn="1"/>
        </p:nvPicPr>
        <p:blipFill>
          <a:blip r:embed="rId2"/>
          <a:stretch>
            <a:fillRect/>
          </a:stretch>
        </p:blipFill>
        <p:spPr>
          <a:xfrm>
            <a:off x="331200" y="6298809"/>
            <a:ext cx="688336" cy="355181"/>
          </a:xfrm>
          <a:prstGeom prst="rect">
            <a:avLst/>
          </a:prstGeom>
        </p:spPr>
      </p:pic>
      <p:grpSp>
        <p:nvGrpSpPr>
          <p:cNvPr id="11" name="Gruppe 10">
            <a:extLst>
              <a:ext uri="{FF2B5EF4-FFF2-40B4-BE49-F238E27FC236}">
                <a16:creationId xmlns:a16="http://schemas.microsoft.com/office/drawing/2014/main" id="{486E79E7-CC13-A347-AE3A-84BB7411F0A2}"/>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2F30F98F-9F6E-0C4E-8E69-71C10B7D290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A1DA2F1D-3EF3-B74C-8B2F-1D393F5B8826}"/>
                  </a:ext>
                </a:extLst>
              </p:cNvPr>
              <p:cNvGrpSpPr/>
              <p:nvPr/>
            </p:nvGrpSpPr>
            <p:grpSpPr>
              <a:xfrm>
                <a:off x="0" y="-320124"/>
                <a:ext cx="12192000" cy="165600"/>
                <a:chOff x="0" y="-413084"/>
                <a:chExt cx="12192000" cy="206078"/>
              </a:xfrm>
              <a:solidFill>
                <a:schemeClr val="bg1"/>
              </a:solidFill>
            </p:grpSpPr>
            <p:sp>
              <p:nvSpPr>
                <p:cNvPr id="56" name="Rektangel 55">
                  <a:extLst>
                    <a:ext uri="{FF2B5EF4-FFF2-40B4-BE49-F238E27FC236}">
                      <a16:creationId xmlns:a16="http://schemas.microsoft.com/office/drawing/2014/main" id="{6255A372-5580-A24A-B439-C57A7E1CE4B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7" name="Rektangel 56">
                  <a:extLst>
                    <a:ext uri="{FF2B5EF4-FFF2-40B4-BE49-F238E27FC236}">
                      <a16:creationId xmlns:a16="http://schemas.microsoft.com/office/drawing/2014/main" id="{B7371540-2443-8541-B5DC-F4B684B3C93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8" name="Rektangel 57">
                  <a:extLst>
                    <a:ext uri="{FF2B5EF4-FFF2-40B4-BE49-F238E27FC236}">
                      <a16:creationId xmlns:a16="http://schemas.microsoft.com/office/drawing/2014/main" id="{CB4CE255-C398-A543-8B5B-486CC5D519E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FB9A6627-FDFC-824A-9236-EBF047C277D7}"/>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0" name="Rektangel 59">
                  <a:extLst>
                    <a:ext uri="{FF2B5EF4-FFF2-40B4-BE49-F238E27FC236}">
                      <a16:creationId xmlns:a16="http://schemas.microsoft.com/office/drawing/2014/main" id="{42A8A78A-FCCA-064A-9D35-FC5F951C2A42}"/>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2DB9322E-D287-C341-974F-B8F882273F3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91D842E9-F200-3D41-A665-0A7DD621DBC6}"/>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8217F23-38DC-F441-AA01-3C15887A1444}"/>
                  </a:ext>
                </a:extLst>
              </p:cNvPr>
              <p:cNvCxnSpPr>
                <a:cxnSpLocks/>
                <a:stCxn id="46"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45130D1-A515-A24D-9BE7-102854BB6A84}"/>
                  </a:ext>
                </a:extLst>
              </p:cNvPr>
              <p:cNvCxnSpPr>
                <a:cxnSpLocks/>
                <a:stCxn id="48"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FF53E66-AB46-0141-AD89-455E96D26C14}"/>
                  </a:ext>
                </a:extLst>
              </p:cNvPr>
              <p:cNvCxnSpPr>
                <a:cxnSpLocks/>
                <a:stCxn id="44"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B7A86560-6696-014A-AECA-E19F9F24123E}"/>
                  </a:ext>
                </a:extLst>
              </p:cNvPr>
              <p:cNvCxnSpPr>
                <a:cxnSpLocks/>
                <a:stCxn id="50"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Rett linje 34">
                <a:extLst>
                  <a:ext uri="{FF2B5EF4-FFF2-40B4-BE49-F238E27FC236}">
                    <a16:creationId xmlns:a16="http://schemas.microsoft.com/office/drawing/2014/main" id="{A0F75356-8546-3149-9570-360B5827EA7E}"/>
                  </a:ext>
                </a:extLst>
              </p:cNvPr>
              <p:cNvCxnSpPr>
                <a:cxnSpLocks/>
                <a:stCxn id="54"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Rett linje 35">
                <a:extLst>
                  <a:ext uri="{FF2B5EF4-FFF2-40B4-BE49-F238E27FC236}">
                    <a16:creationId xmlns:a16="http://schemas.microsoft.com/office/drawing/2014/main" id="{105343E5-1F5C-CA46-8C3E-700D58730833}"/>
                  </a:ext>
                </a:extLst>
              </p:cNvPr>
              <p:cNvCxnSpPr>
                <a:cxnSpLocks/>
                <a:stCxn id="52"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7" name="Gruppe 36">
                <a:extLst>
                  <a:ext uri="{FF2B5EF4-FFF2-40B4-BE49-F238E27FC236}">
                    <a16:creationId xmlns:a16="http://schemas.microsoft.com/office/drawing/2014/main" id="{EAD5D459-2BF6-D64F-8F45-536C2073FDD3}"/>
                  </a:ext>
                </a:extLst>
              </p:cNvPr>
              <p:cNvGrpSpPr/>
              <p:nvPr userDrawn="1"/>
            </p:nvGrpSpPr>
            <p:grpSpPr>
              <a:xfrm>
                <a:off x="0" y="-621464"/>
                <a:ext cx="12192000" cy="206078"/>
                <a:chOff x="0" y="-674874"/>
                <a:chExt cx="12192000" cy="206078"/>
              </a:xfrm>
            </p:grpSpPr>
            <p:sp>
              <p:nvSpPr>
                <p:cNvPr id="54" name="Rektangel 53">
                  <a:extLst>
                    <a:ext uri="{FF2B5EF4-FFF2-40B4-BE49-F238E27FC236}">
                      <a16:creationId xmlns:a16="http://schemas.microsoft.com/office/drawing/2014/main" id="{9C01F6CB-C381-1E41-86A2-F808355B3C5C}"/>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5" name="Rett linje 54">
                  <a:extLst>
                    <a:ext uri="{FF2B5EF4-FFF2-40B4-BE49-F238E27FC236}">
                      <a16:creationId xmlns:a16="http://schemas.microsoft.com/office/drawing/2014/main" id="{27FECFBD-D718-9D4C-81D5-FD9384B0DCB9}"/>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273A8231-E16C-A243-A2FC-13A3FD206C22}"/>
                  </a:ext>
                </a:extLst>
              </p:cNvPr>
              <p:cNvGrpSpPr/>
              <p:nvPr userDrawn="1"/>
            </p:nvGrpSpPr>
            <p:grpSpPr>
              <a:xfrm>
                <a:off x="0" y="-744566"/>
                <a:ext cx="10156824" cy="206078"/>
                <a:chOff x="0" y="-930144"/>
                <a:chExt cx="10156824" cy="206078"/>
              </a:xfrm>
            </p:grpSpPr>
            <p:sp>
              <p:nvSpPr>
                <p:cNvPr id="52" name="Rektangel 51">
                  <a:extLst>
                    <a:ext uri="{FF2B5EF4-FFF2-40B4-BE49-F238E27FC236}">
                      <a16:creationId xmlns:a16="http://schemas.microsoft.com/office/drawing/2014/main" id="{6CEF6F6D-156F-D64B-A26B-57B303DF873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3" name="Rett linje 52">
                  <a:extLst>
                    <a:ext uri="{FF2B5EF4-FFF2-40B4-BE49-F238E27FC236}">
                      <a16:creationId xmlns:a16="http://schemas.microsoft.com/office/drawing/2014/main" id="{E3AF0233-5560-6447-B7A4-C14F61197A17}"/>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BD1CA949-A5BB-EC47-A21B-7EAED08253EF}"/>
                  </a:ext>
                </a:extLst>
              </p:cNvPr>
              <p:cNvGrpSpPr/>
              <p:nvPr userDrawn="1"/>
            </p:nvGrpSpPr>
            <p:grpSpPr>
              <a:xfrm>
                <a:off x="0" y="-867666"/>
                <a:ext cx="8128000" cy="206078"/>
                <a:chOff x="0" y="-1191934"/>
                <a:chExt cx="8128000" cy="206078"/>
              </a:xfrm>
            </p:grpSpPr>
            <p:sp>
              <p:nvSpPr>
                <p:cNvPr id="50" name="Rektangel 49">
                  <a:extLst>
                    <a:ext uri="{FF2B5EF4-FFF2-40B4-BE49-F238E27FC236}">
                      <a16:creationId xmlns:a16="http://schemas.microsoft.com/office/drawing/2014/main" id="{83DF98C9-9C7B-EE42-8AF8-5DE25FE2001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1" name="Rett linje 50">
                  <a:extLst>
                    <a:ext uri="{FF2B5EF4-FFF2-40B4-BE49-F238E27FC236}">
                      <a16:creationId xmlns:a16="http://schemas.microsoft.com/office/drawing/2014/main" id="{41C64B40-429E-8143-A0BC-94BDE0975DC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A9C6E4C4-F02D-394E-AF1D-C51754803FCB}"/>
                  </a:ext>
                </a:extLst>
              </p:cNvPr>
              <p:cNvGrpSpPr/>
              <p:nvPr userDrawn="1"/>
            </p:nvGrpSpPr>
            <p:grpSpPr>
              <a:xfrm>
                <a:off x="-800" y="-990766"/>
                <a:ext cx="6091200" cy="206078"/>
                <a:chOff x="0" y="-1453724"/>
                <a:chExt cx="6091200" cy="206078"/>
              </a:xfrm>
            </p:grpSpPr>
            <p:sp>
              <p:nvSpPr>
                <p:cNvPr id="48" name="Rektangel 47">
                  <a:extLst>
                    <a:ext uri="{FF2B5EF4-FFF2-40B4-BE49-F238E27FC236}">
                      <a16:creationId xmlns:a16="http://schemas.microsoft.com/office/drawing/2014/main" id="{3969980B-68AB-9447-983D-028ABB4B50E9}"/>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9" name="Rett linje 48">
                  <a:extLst>
                    <a:ext uri="{FF2B5EF4-FFF2-40B4-BE49-F238E27FC236}">
                      <a16:creationId xmlns:a16="http://schemas.microsoft.com/office/drawing/2014/main" id="{D7433776-45D2-D448-BE15-3A90FEB681D0}"/>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8E92939D-2FC0-A345-8E25-DB8134AD566D}"/>
                  </a:ext>
                </a:extLst>
              </p:cNvPr>
              <p:cNvGrpSpPr/>
              <p:nvPr userDrawn="1"/>
            </p:nvGrpSpPr>
            <p:grpSpPr>
              <a:xfrm>
                <a:off x="0" y="-1113866"/>
                <a:ext cx="4060800" cy="206078"/>
                <a:chOff x="0" y="-1715514"/>
                <a:chExt cx="4060800" cy="206078"/>
              </a:xfrm>
            </p:grpSpPr>
            <p:sp>
              <p:nvSpPr>
                <p:cNvPr id="46" name="Rektangel 45">
                  <a:extLst>
                    <a:ext uri="{FF2B5EF4-FFF2-40B4-BE49-F238E27FC236}">
                      <a16:creationId xmlns:a16="http://schemas.microsoft.com/office/drawing/2014/main" id="{280814A4-AA7C-7D46-B1D5-53CBDAEE2AC0}"/>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7" name="Rett linje 46">
                  <a:extLst>
                    <a:ext uri="{FF2B5EF4-FFF2-40B4-BE49-F238E27FC236}">
                      <a16:creationId xmlns:a16="http://schemas.microsoft.com/office/drawing/2014/main" id="{0D9A5691-593C-2944-8164-17D13666E22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1EAA7A4E-6528-4E44-A9B1-8A79754376AF}"/>
                  </a:ext>
                </a:extLst>
              </p:cNvPr>
              <p:cNvGrpSpPr/>
              <p:nvPr userDrawn="1"/>
            </p:nvGrpSpPr>
            <p:grpSpPr>
              <a:xfrm>
                <a:off x="0" y="-1229864"/>
                <a:ext cx="1015200" cy="206078"/>
                <a:chOff x="0" y="-1959289"/>
                <a:chExt cx="1015200" cy="206078"/>
              </a:xfrm>
            </p:grpSpPr>
            <p:sp>
              <p:nvSpPr>
                <p:cNvPr id="44" name="Rektangel 43">
                  <a:extLst>
                    <a:ext uri="{FF2B5EF4-FFF2-40B4-BE49-F238E27FC236}">
                      <a16:creationId xmlns:a16="http://schemas.microsoft.com/office/drawing/2014/main" id="{7F5B40C9-073A-5C4D-B077-02C29F203736}"/>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5" name="Rett linje 44">
                  <a:extLst>
                    <a:ext uri="{FF2B5EF4-FFF2-40B4-BE49-F238E27FC236}">
                      <a16:creationId xmlns:a16="http://schemas.microsoft.com/office/drawing/2014/main" id="{1DEB211C-A30E-1F40-B3FE-422EE0E4D06B}"/>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3" name="Rett linje 42">
                <a:extLst>
                  <a:ext uri="{FF2B5EF4-FFF2-40B4-BE49-F238E27FC236}">
                    <a16:creationId xmlns:a16="http://schemas.microsoft.com/office/drawing/2014/main" id="{1AE1E520-A5BC-E84F-89BB-9279906BBA5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8FDFCC4A-D2BA-3448-A65F-18CA3DE48067}"/>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4D912C5E-CD37-E34E-A01F-E8F9A16DCCF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A3E9B2BD-29D4-B047-AE84-1D2FD28AC808}"/>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3B6419E1-27B7-4242-9899-8736B544931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C3FBAA30-9926-6F49-A160-F804DED46A24}"/>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4FCAB45-1B4A-3748-9FE3-A87994C2096E}"/>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6E3B826-8775-D74F-A318-E8E24FE7D865}"/>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7D6FB438-683F-8C4C-800B-93E9E44690D5}"/>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2A83B05B-591C-1B43-9AB3-737807239ECE}"/>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4D200CD1-E584-7F4D-A293-2DA3716DFC0A}"/>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5F91638A-548E-2049-B93B-2164E39253C1}"/>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FC143D8C-CCD1-7641-A910-1F41825261DC}"/>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22B3AD91-6723-DF48-A1CB-1FF05A0B61C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065C2770-A5A3-AA47-9F07-7657AD0DE1BC}"/>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F7C60A7F-4BE7-A640-A9F1-7043EEF9718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4270FA38-1F8D-6647-B618-F64FB4A1321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2" name="Gruppe 61">
            <a:extLst>
              <a:ext uri="{FF2B5EF4-FFF2-40B4-BE49-F238E27FC236}">
                <a16:creationId xmlns:a16="http://schemas.microsoft.com/office/drawing/2014/main" id="{59FDD9D8-FABC-6347-BC02-BB0A33F12EB4}"/>
              </a:ext>
            </a:extLst>
          </p:cNvPr>
          <p:cNvGrpSpPr/>
          <p:nvPr userDrawn="1"/>
        </p:nvGrpSpPr>
        <p:grpSpPr>
          <a:xfrm>
            <a:off x="12252770" y="1"/>
            <a:ext cx="1165167" cy="6855561"/>
            <a:chOff x="12252770" y="1"/>
            <a:chExt cx="1165167" cy="6855561"/>
          </a:xfrm>
        </p:grpSpPr>
        <p:grpSp>
          <p:nvGrpSpPr>
            <p:cNvPr id="63" name="Gruppe 62">
              <a:extLst>
                <a:ext uri="{FF2B5EF4-FFF2-40B4-BE49-F238E27FC236}">
                  <a16:creationId xmlns:a16="http://schemas.microsoft.com/office/drawing/2014/main" id="{B9A6C8F1-6CA0-3D42-8360-A18602120A8D}"/>
                </a:ext>
              </a:extLst>
            </p:cNvPr>
            <p:cNvGrpSpPr/>
            <p:nvPr userDrawn="1"/>
          </p:nvGrpSpPr>
          <p:grpSpPr>
            <a:xfrm>
              <a:off x="12252770" y="1"/>
              <a:ext cx="409071" cy="3254927"/>
              <a:chOff x="12252770" y="1"/>
              <a:chExt cx="588588" cy="4683318"/>
            </a:xfrm>
          </p:grpSpPr>
          <p:sp>
            <p:nvSpPr>
              <p:cNvPr id="67" name="Rektangel 66">
                <a:extLst>
                  <a:ext uri="{FF2B5EF4-FFF2-40B4-BE49-F238E27FC236}">
                    <a16:creationId xmlns:a16="http://schemas.microsoft.com/office/drawing/2014/main" id="{5F8C536E-1EC4-9D49-9023-B9EF2E4EB8FD}"/>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8" name="Gruppe 67">
                <a:extLst>
                  <a:ext uri="{FF2B5EF4-FFF2-40B4-BE49-F238E27FC236}">
                    <a16:creationId xmlns:a16="http://schemas.microsoft.com/office/drawing/2014/main" id="{C1EF08D9-EC9C-B446-852D-F0B4E0F0F6A2}"/>
                  </a:ext>
                </a:extLst>
              </p:cNvPr>
              <p:cNvGrpSpPr/>
              <p:nvPr userDrawn="1"/>
            </p:nvGrpSpPr>
            <p:grpSpPr>
              <a:xfrm>
                <a:off x="12326727" y="84822"/>
                <a:ext cx="440675" cy="4513676"/>
                <a:chOff x="12316858" y="92947"/>
                <a:chExt cx="440675" cy="4513676"/>
              </a:xfrm>
            </p:grpSpPr>
            <p:grpSp>
              <p:nvGrpSpPr>
                <p:cNvPr id="69" name="Gruppe 68">
                  <a:extLst>
                    <a:ext uri="{FF2B5EF4-FFF2-40B4-BE49-F238E27FC236}">
                      <a16:creationId xmlns:a16="http://schemas.microsoft.com/office/drawing/2014/main" id="{E96FEFED-80C7-1C41-8ED4-493DB9223B60}"/>
                    </a:ext>
                  </a:extLst>
                </p:cNvPr>
                <p:cNvGrpSpPr/>
                <p:nvPr userDrawn="1"/>
              </p:nvGrpSpPr>
              <p:grpSpPr>
                <a:xfrm>
                  <a:off x="12316858" y="92947"/>
                  <a:ext cx="440675" cy="1322025"/>
                  <a:chOff x="12316858" y="92947"/>
                  <a:chExt cx="440675" cy="1322025"/>
                </a:xfrm>
              </p:grpSpPr>
              <p:sp>
                <p:nvSpPr>
                  <p:cNvPr id="79" name="Rektangel 78">
                    <a:extLst>
                      <a:ext uri="{FF2B5EF4-FFF2-40B4-BE49-F238E27FC236}">
                        <a16:creationId xmlns:a16="http://schemas.microsoft.com/office/drawing/2014/main" id="{C1395634-B23D-B740-B6E4-4920AFF48E0E}"/>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EFA8E904-B367-3C49-9B17-9C209743CA09}"/>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966B25F-C537-6E46-A945-3144B4B284C8}"/>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0" name="Gruppe 69">
                  <a:extLst>
                    <a:ext uri="{FF2B5EF4-FFF2-40B4-BE49-F238E27FC236}">
                      <a16:creationId xmlns:a16="http://schemas.microsoft.com/office/drawing/2014/main" id="{A4A43541-07AE-9C41-A23F-F722576C04D8}"/>
                    </a:ext>
                  </a:extLst>
                </p:cNvPr>
                <p:cNvGrpSpPr/>
                <p:nvPr userDrawn="1"/>
              </p:nvGrpSpPr>
              <p:grpSpPr>
                <a:xfrm>
                  <a:off x="12316858" y="1468435"/>
                  <a:ext cx="440675" cy="1322025"/>
                  <a:chOff x="12316858" y="1600866"/>
                  <a:chExt cx="440675" cy="1322025"/>
                </a:xfrm>
              </p:grpSpPr>
              <p:sp>
                <p:nvSpPr>
                  <p:cNvPr id="76" name="Rektangel 75">
                    <a:extLst>
                      <a:ext uri="{FF2B5EF4-FFF2-40B4-BE49-F238E27FC236}">
                        <a16:creationId xmlns:a16="http://schemas.microsoft.com/office/drawing/2014/main" id="{03B0EE39-FA3B-1947-8964-6FA95D06725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43316E30-2105-2E40-B1A7-17AF50BFDF2C}"/>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25D306BD-9DF6-7D45-8B26-25EB715137F0}"/>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5E0C316-B28E-204F-8229-F0C422D764D2}"/>
                    </a:ext>
                  </a:extLst>
                </p:cNvPr>
                <p:cNvGrpSpPr/>
                <p:nvPr userDrawn="1"/>
              </p:nvGrpSpPr>
              <p:grpSpPr>
                <a:xfrm>
                  <a:off x="12316858" y="2843923"/>
                  <a:ext cx="440675" cy="1762700"/>
                  <a:chOff x="12316858" y="3201732"/>
                  <a:chExt cx="440675" cy="1762700"/>
                </a:xfrm>
              </p:grpSpPr>
              <p:sp>
                <p:nvSpPr>
                  <p:cNvPr id="72" name="Rektangel 71">
                    <a:extLst>
                      <a:ext uri="{FF2B5EF4-FFF2-40B4-BE49-F238E27FC236}">
                        <a16:creationId xmlns:a16="http://schemas.microsoft.com/office/drawing/2014/main" id="{75EF8EE1-063B-9346-B35B-D391702A8BB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FF58234-DBCD-D445-A55A-0676865E1184}"/>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109C31E9-21AC-2E47-9003-13EB8450B43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3532582E-3265-BF4E-B974-FF3AE992FDE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4" name="TekstSylinder 63">
              <a:extLst>
                <a:ext uri="{FF2B5EF4-FFF2-40B4-BE49-F238E27FC236}">
                  <a16:creationId xmlns:a16="http://schemas.microsoft.com/office/drawing/2014/main" id="{86ED5B6B-9879-C44E-8087-9FC40D9CE394}"/>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5" name="Vinkel 64">
              <a:extLst>
                <a:ext uri="{FF2B5EF4-FFF2-40B4-BE49-F238E27FC236}">
                  <a16:creationId xmlns:a16="http://schemas.microsoft.com/office/drawing/2014/main" id="{882C9AE6-2E87-9D4A-AED8-96B5D6BCAAE4}"/>
                </a:ext>
              </a:extLst>
            </p:cNvPr>
            <p:cNvCxnSpPr>
              <a:cxnSpLocks/>
              <a:stCxn id="79" idx="3"/>
              <a:endCxn id="76"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6" name="TekstSylinder 65">
              <a:extLst>
                <a:ext uri="{FF2B5EF4-FFF2-40B4-BE49-F238E27FC236}">
                  <a16:creationId xmlns:a16="http://schemas.microsoft.com/office/drawing/2014/main" id="{485D6620-BA62-D64A-9B43-1D9C5CB34030}"/>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986156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tel ny">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mørk blå</a:t>
            </a:r>
          </a:p>
        </p:txBody>
      </p:sp>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solidFill>
                  <a:schemeClr val="bg1"/>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userDrawn="1"/>
        </p:nvPicPr>
        <p:blipFill>
          <a:blip r:embed="rId2"/>
          <a:stretch>
            <a:fillRect/>
          </a:stretch>
        </p:blipFill>
        <p:spPr>
          <a:xfrm>
            <a:off x="1026506" y="748702"/>
            <a:ext cx="933890" cy="481887"/>
          </a:xfrm>
          <a:prstGeom prst="rect">
            <a:avLst/>
          </a:prstGeom>
        </p:spPr>
      </p:pic>
      <p:sp>
        <p:nvSpPr>
          <p:cNvPr id="4" name="TekstSylinder 3">
            <a:extLst>
              <a:ext uri="{FF2B5EF4-FFF2-40B4-BE49-F238E27FC236}">
                <a16:creationId xmlns:a16="http://schemas.microsoft.com/office/drawing/2014/main" id="{24E4C0AD-65B6-0F29-5736-101E46578944}"/>
              </a:ext>
            </a:extLst>
          </p:cNvPr>
          <p:cNvSpPr txBox="1"/>
          <p:nvPr userDrawn="1"/>
        </p:nvSpPr>
        <p:spPr>
          <a:xfrm>
            <a:off x="6867525" y="6315075"/>
            <a:ext cx="5172075" cy="369332"/>
          </a:xfrm>
          <a:prstGeom prst="rect">
            <a:avLst/>
          </a:prstGeom>
          <a:noFill/>
        </p:spPr>
        <p:txBody>
          <a:bodyPr wrap="square" rtlCol="0">
            <a:spAutoFit/>
          </a:bodyPr>
          <a:lstStyle/>
          <a:p>
            <a:pPr algn="r"/>
            <a:r>
              <a:rPr lang="nb-NO">
                <a:solidFill>
                  <a:schemeClr val="bg1"/>
                </a:solidFill>
              </a:rPr>
              <a:t>Osloskolen/Utdanningsetaten/skole</a:t>
            </a:r>
          </a:p>
        </p:txBody>
      </p:sp>
    </p:spTree>
    <p:extLst>
      <p:ext uri="{BB962C8B-B14F-4D97-AF65-F5344CB8AC3E}">
        <p14:creationId xmlns:p14="http://schemas.microsoft.com/office/powerpoint/2010/main" val="34313358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1DACB5AB-EE98-7240-B90A-DDEECBA67681}" type="datetime1">
              <a:rPr lang="nb-NO" smtClean="0"/>
              <a:t>25.11.2025</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4816259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Bare tittel neg">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28B61C57-CE26-C74A-997D-0EEB0B8AAC4D}" type="datetime1">
              <a:rPr lang="nb-NO" smtClean="0"/>
              <a:pPr/>
              <a:t>25.11.2025</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6" name="Gruppe 5">
            <a:extLst>
              <a:ext uri="{FF2B5EF4-FFF2-40B4-BE49-F238E27FC236}">
                <a16:creationId xmlns:a16="http://schemas.microsoft.com/office/drawing/2014/main" id="{C1D1050C-9B0F-DA46-A7AE-49D147BAD25B}"/>
              </a:ext>
            </a:extLst>
          </p:cNvPr>
          <p:cNvGrpSpPr/>
          <p:nvPr userDrawn="1"/>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1068411B-5C48-D749-B5E3-30A5D49D5141}"/>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7B5DD97E-E1DE-7D46-9418-0D0AFDF35F70}"/>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A0D018A7-D1AC-1A44-817B-2D69D4EE7234}"/>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AD814A3B-37FE-FE4B-B04E-FC6B766D158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46A1D4B5-D234-EB45-A367-DA2C1AEC53F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66D8AD51-3ABD-8947-A454-453AF493E4D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F338B2FE-B7A8-7347-9C68-83876225606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ED151BEC-03EB-014A-A517-B60405C23277}"/>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1F47004B-BBEB-FA48-8A06-F460897DA374}"/>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3DFF5052-7500-6447-AE94-5921BC688C69}"/>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92571E5D-A6F0-C348-8000-B3FD4C1C5656}"/>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361CFB6-0332-504B-AA1B-B567E221EE1E}"/>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7E1762E-E5A1-3345-B079-7552913F529C}"/>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C1AC057A-FCD6-F949-8F37-58BA71E1CFD8}"/>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9297B28-D383-6249-A34F-5922BCCCA2CD}"/>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8DA38DB-AAE9-8748-AE1F-FFDD03973FAA}"/>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1EC8A23-B92A-DD41-B9D2-FB44C924BDCE}"/>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9164DF05-EC67-AC40-8F66-329831BDA2C4}"/>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9FDB03-16A1-CA49-920F-068F53EC1B58}"/>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B0573EAA-0C11-C147-98B8-AD18BE730C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EB0E7CD-84C6-6C44-A312-16BB487C6044}"/>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DE64285-F12E-824D-8130-37D78FBA7C48}"/>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F00E4EE8-0D5B-4F4C-B728-6B1A720431DD}"/>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0ED51BD-81EB-404C-BD1C-2A098E1769C0}"/>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D7466B6-499E-2F41-95CE-764FD8B4A6A2}"/>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3F46B044-3DF6-354A-AC1B-903E736EBD6D}"/>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6CE67777-BBBB-2F47-95C1-34649FB8584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ED37426C-F34C-0D4B-8BD0-9F8901D14277}"/>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0E01F846-B854-5F4D-8459-44312D2E538F}"/>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0F5CB43-152A-4F4C-8F3F-08E5D529F6B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D20FE3BB-4A3A-0148-9187-D678070204BF}"/>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9CDD407C-7201-0F40-B92A-FF4AD5515F91}"/>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07A5FDEC-A2AB-AF49-B0D1-056383BA45BE}"/>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18F9CFD8-DEA8-7D4F-A2AB-2DD0359A71C3}"/>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B2A25372-2BA8-9048-8062-9B09788AC871}"/>
                </a:ext>
              </a:extLst>
            </p:cNvPr>
            <p:cNvGrpSpPr/>
            <p:nvPr userDrawn="1"/>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78F37647-0B41-774C-B0CE-F0914829EF3E}"/>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1" name="Rektangel 10">
                <a:extLst>
                  <a:ext uri="{FF2B5EF4-FFF2-40B4-BE49-F238E27FC236}">
                    <a16:creationId xmlns:a16="http://schemas.microsoft.com/office/drawing/2014/main" id="{E89A3A05-5699-7947-977B-758F31E8A069}"/>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D698679E-611A-BA47-B555-42237E590009}"/>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3" name="Rektangel 12">
                <a:extLst>
                  <a:ext uri="{FF2B5EF4-FFF2-40B4-BE49-F238E27FC236}">
                    <a16:creationId xmlns:a16="http://schemas.microsoft.com/office/drawing/2014/main" id="{83CB65AE-071B-384F-BED9-0B6BBC28F241}"/>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46A59B6E-BC40-A04A-810E-381EB0406F63}"/>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8F00FAE-DEAF-9D4B-AE1A-B2E06A30AE28}"/>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27D94157-FD6C-9343-B390-D6F5769CDC1D}"/>
                  </a:ext>
                </a:extLst>
              </p:cNvPr>
              <p:cNvCxnSpPr>
                <a:cxnSpLocks/>
                <a:stCxn id="18"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DDC4238B-2FB7-504F-8FA6-8F2CB72D9FB5}"/>
                  </a:ext>
                </a:extLst>
              </p:cNvPr>
              <p:cNvCxnSpPr>
                <a:cxnSpLocks/>
                <a:stCxn id="18"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EFB3E350-6D32-5B44-A589-DBA014CCAD87}"/>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78FC5178-3E3A-FA42-8025-AA007A3A20D4}"/>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DBF7CD49-D811-1E40-93F6-55470FBFF148}"/>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583D459D-BDEB-A248-A2C1-FB9BB4D30D6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0D4C9258-518D-FC40-80AD-80B600AF68B8}"/>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B723F13F-8F3A-4941-B2D9-3DE33FBA1B35}"/>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F5F9D48-374C-D34F-AC3B-AC2261364F7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pic>
        <p:nvPicPr>
          <p:cNvPr id="57" name="Bilde 56">
            <a:extLst>
              <a:ext uri="{FF2B5EF4-FFF2-40B4-BE49-F238E27FC236}">
                <a16:creationId xmlns:a16="http://schemas.microsoft.com/office/drawing/2014/main" id="{C3699402-183F-774C-B97D-A832ABCCDA7C}"/>
              </a:ext>
            </a:extLst>
          </p:cNvPr>
          <p:cNvPicPr>
            <a:picLocks noChangeAspect="1"/>
          </p:cNvPicPr>
          <p:nvPr userDrawn="1"/>
        </p:nvPicPr>
        <p:blipFill>
          <a:blip r:embed="rId2"/>
          <a:stretch>
            <a:fillRect/>
          </a:stretch>
        </p:blipFill>
        <p:spPr>
          <a:xfrm>
            <a:off x="331200" y="6298809"/>
            <a:ext cx="688336" cy="355181"/>
          </a:xfrm>
          <a:prstGeom prst="rect">
            <a:avLst/>
          </a:prstGeom>
        </p:spPr>
      </p:pic>
      <p:grpSp>
        <p:nvGrpSpPr>
          <p:cNvPr id="58" name="Gruppe 57">
            <a:extLst>
              <a:ext uri="{FF2B5EF4-FFF2-40B4-BE49-F238E27FC236}">
                <a16:creationId xmlns:a16="http://schemas.microsoft.com/office/drawing/2014/main" id="{B17E6E01-06C2-2A48-9FE5-6A3259C2A26A}"/>
              </a:ext>
            </a:extLst>
          </p:cNvPr>
          <p:cNvGrpSpPr/>
          <p:nvPr userDrawn="1"/>
        </p:nvGrpSpPr>
        <p:grpSpPr>
          <a:xfrm>
            <a:off x="12252770" y="1"/>
            <a:ext cx="1165167" cy="5230535"/>
            <a:chOff x="12252770" y="1"/>
            <a:chExt cx="1165167" cy="5230535"/>
          </a:xfrm>
        </p:grpSpPr>
        <p:grpSp>
          <p:nvGrpSpPr>
            <p:cNvPr id="59" name="Gruppe 58">
              <a:extLst>
                <a:ext uri="{FF2B5EF4-FFF2-40B4-BE49-F238E27FC236}">
                  <a16:creationId xmlns:a16="http://schemas.microsoft.com/office/drawing/2014/main" id="{F2EB3480-5DDC-0044-8395-748858D199CE}"/>
                </a:ext>
              </a:extLst>
            </p:cNvPr>
            <p:cNvGrpSpPr/>
            <p:nvPr userDrawn="1"/>
          </p:nvGrpSpPr>
          <p:grpSpPr>
            <a:xfrm>
              <a:off x="12252770" y="1"/>
              <a:ext cx="409071" cy="3254927"/>
              <a:chOff x="12252770" y="1"/>
              <a:chExt cx="588588" cy="4683318"/>
            </a:xfrm>
          </p:grpSpPr>
          <p:sp>
            <p:nvSpPr>
              <p:cNvPr id="64" name="Rektangel 63">
                <a:extLst>
                  <a:ext uri="{FF2B5EF4-FFF2-40B4-BE49-F238E27FC236}">
                    <a16:creationId xmlns:a16="http://schemas.microsoft.com/office/drawing/2014/main" id="{3BA74F53-7E5B-4840-9D64-49E4BF43F431}"/>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5" name="Gruppe 64">
                <a:extLst>
                  <a:ext uri="{FF2B5EF4-FFF2-40B4-BE49-F238E27FC236}">
                    <a16:creationId xmlns:a16="http://schemas.microsoft.com/office/drawing/2014/main" id="{3C37FD06-23C3-6848-951F-9C9046A29A7E}"/>
                  </a:ext>
                </a:extLst>
              </p:cNvPr>
              <p:cNvGrpSpPr/>
              <p:nvPr userDrawn="1"/>
            </p:nvGrpSpPr>
            <p:grpSpPr>
              <a:xfrm>
                <a:off x="12326727" y="84822"/>
                <a:ext cx="440675" cy="4513676"/>
                <a:chOff x="12316858" y="92947"/>
                <a:chExt cx="440675" cy="4513676"/>
              </a:xfrm>
            </p:grpSpPr>
            <p:grpSp>
              <p:nvGrpSpPr>
                <p:cNvPr id="66" name="Gruppe 65">
                  <a:extLst>
                    <a:ext uri="{FF2B5EF4-FFF2-40B4-BE49-F238E27FC236}">
                      <a16:creationId xmlns:a16="http://schemas.microsoft.com/office/drawing/2014/main" id="{A8085072-8F46-C24B-BEAA-89C731D92341}"/>
                    </a:ext>
                  </a:extLst>
                </p:cNvPr>
                <p:cNvGrpSpPr/>
                <p:nvPr userDrawn="1"/>
              </p:nvGrpSpPr>
              <p:grpSpPr>
                <a:xfrm>
                  <a:off x="12316858" y="92947"/>
                  <a:ext cx="440675" cy="1322025"/>
                  <a:chOff x="12316858" y="92947"/>
                  <a:chExt cx="440675" cy="1322025"/>
                </a:xfrm>
              </p:grpSpPr>
              <p:sp>
                <p:nvSpPr>
                  <p:cNvPr id="76" name="Rektangel 75">
                    <a:extLst>
                      <a:ext uri="{FF2B5EF4-FFF2-40B4-BE49-F238E27FC236}">
                        <a16:creationId xmlns:a16="http://schemas.microsoft.com/office/drawing/2014/main" id="{FDC87DD8-68F2-2B4A-BA17-43C04DB94C09}"/>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DD7FA195-ED26-914A-B647-91E942CD5D9F}"/>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717A406D-FE53-2448-86BD-614D3C73B3E0}"/>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AA16A036-19CC-A842-9CBA-384F3686A5FE}"/>
                    </a:ext>
                  </a:extLst>
                </p:cNvPr>
                <p:cNvGrpSpPr/>
                <p:nvPr userDrawn="1"/>
              </p:nvGrpSpPr>
              <p:grpSpPr>
                <a:xfrm>
                  <a:off x="12316858" y="1468435"/>
                  <a:ext cx="440675" cy="1322025"/>
                  <a:chOff x="12316858" y="1600866"/>
                  <a:chExt cx="440675" cy="1322025"/>
                </a:xfrm>
              </p:grpSpPr>
              <p:sp>
                <p:nvSpPr>
                  <p:cNvPr id="73" name="Rektangel 72">
                    <a:extLst>
                      <a:ext uri="{FF2B5EF4-FFF2-40B4-BE49-F238E27FC236}">
                        <a16:creationId xmlns:a16="http://schemas.microsoft.com/office/drawing/2014/main" id="{5AA70624-BE75-D842-A641-7D4B557E5EB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8D025E7-9CA0-A047-9F6A-F02E903A1983}"/>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977E685-6718-7745-8B6E-DEDEE888EB94}"/>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6A888C87-51EF-BF43-A149-80800BA1451C}"/>
                    </a:ext>
                  </a:extLst>
                </p:cNvPr>
                <p:cNvGrpSpPr/>
                <p:nvPr userDrawn="1"/>
              </p:nvGrpSpPr>
              <p:grpSpPr>
                <a:xfrm>
                  <a:off x="12316858" y="2843923"/>
                  <a:ext cx="440675" cy="1762700"/>
                  <a:chOff x="12316858" y="3201732"/>
                  <a:chExt cx="440675" cy="1762700"/>
                </a:xfrm>
              </p:grpSpPr>
              <p:sp>
                <p:nvSpPr>
                  <p:cNvPr id="69" name="Rektangel 68">
                    <a:extLst>
                      <a:ext uri="{FF2B5EF4-FFF2-40B4-BE49-F238E27FC236}">
                        <a16:creationId xmlns:a16="http://schemas.microsoft.com/office/drawing/2014/main" id="{756477A9-8504-F548-8CED-45C78AB4CF05}"/>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E2B5ABB0-3058-AA46-9889-5869E473AE7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8BF26325-174D-3645-9C57-CCFC0C1175A2}"/>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B62A87D9-9422-8444-8FD3-A1BE48CF30C6}"/>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0" name="TekstSylinder 59">
              <a:extLst>
                <a:ext uri="{FF2B5EF4-FFF2-40B4-BE49-F238E27FC236}">
                  <a16:creationId xmlns:a16="http://schemas.microsoft.com/office/drawing/2014/main" id="{73104622-4E59-5847-A55B-634077D7F43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61" name="Gruppe 60">
              <a:extLst>
                <a:ext uri="{FF2B5EF4-FFF2-40B4-BE49-F238E27FC236}">
                  <a16:creationId xmlns:a16="http://schemas.microsoft.com/office/drawing/2014/main" id="{37123774-32AD-4D48-837D-9B50969FCC33}"/>
                </a:ext>
              </a:extLst>
            </p:cNvPr>
            <p:cNvGrpSpPr/>
            <p:nvPr userDrawn="1"/>
          </p:nvGrpSpPr>
          <p:grpSpPr>
            <a:xfrm>
              <a:off x="12610441" y="194994"/>
              <a:ext cx="807496" cy="955972"/>
              <a:chOff x="12610441" y="212086"/>
              <a:chExt cx="807496" cy="955972"/>
            </a:xfrm>
          </p:grpSpPr>
          <p:cxnSp>
            <p:nvCxnSpPr>
              <p:cNvPr id="62" name="Vinkel 61">
                <a:extLst>
                  <a:ext uri="{FF2B5EF4-FFF2-40B4-BE49-F238E27FC236}">
                    <a16:creationId xmlns:a16="http://schemas.microsoft.com/office/drawing/2014/main" id="{DB6D4BF2-0D91-434C-8F27-BC433F6E6410}"/>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3" name="TekstSylinder 62">
                <a:extLst>
                  <a:ext uri="{FF2B5EF4-FFF2-40B4-BE49-F238E27FC236}">
                    <a16:creationId xmlns:a16="http://schemas.microsoft.com/office/drawing/2014/main" id="{6C392CEA-242D-A34D-B36F-D988744DBFFC}"/>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40659255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4CD1A60D-DB44-0749-AE29-4712892B2B84}" type="datetime1">
              <a:rPr lang="nb-NO" smtClean="0"/>
              <a:t>25.11.2025</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19673818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Tomt neg">
    <p:bg>
      <p:bgPr>
        <a:solidFill>
          <a:schemeClr val="tx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6216D44A-19CF-DE4E-8E1A-3AD40AB275F0}" type="datetime1">
              <a:rPr lang="nb-NO" smtClean="0"/>
              <a:pPr/>
              <a:t>25.11.2025</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5" name="Bilde 4">
            <a:extLst>
              <a:ext uri="{FF2B5EF4-FFF2-40B4-BE49-F238E27FC236}">
                <a16:creationId xmlns:a16="http://schemas.microsoft.com/office/drawing/2014/main" id="{557E58CC-95FD-0340-B743-A6656B545401}"/>
              </a:ext>
            </a:extLst>
          </p:cNvPr>
          <p:cNvPicPr>
            <a:picLocks noChangeAspect="1"/>
          </p:cNvPicPr>
          <p:nvPr userDrawn="1"/>
        </p:nvPicPr>
        <p:blipFill>
          <a:blip r:embed="rId2"/>
          <a:stretch>
            <a:fillRect/>
          </a:stretch>
        </p:blipFill>
        <p:spPr>
          <a:xfrm>
            <a:off x="331200" y="6298809"/>
            <a:ext cx="688336" cy="355181"/>
          </a:xfrm>
          <a:prstGeom prst="rect">
            <a:avLst/>
          </a:prstGeom>
        </p:spPr>
      </p:pic>
      <p:grpSp>
        <p:nvGrpSpPr>
          <p:cNvPr id="6" name="Gruppe 5">
            <a:extLst>
              <a:ext uri="{FF2B5EF4-FFF2-40B4-BE49-F238E27FC236}">
                <a16:creationId xmlns:a16="http://schemas.microsoft.com/office/drawing/2014/main" id="{AB1900BA-05D4-CC4D-ADCE-D307B8419611}"/>
              </a:ext>
            </a:extLst>
          </p:cNvPr>
          <p:cNvGrpSpPr/>
          <p:nvPr userDrawn="1"/>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A601B2AB-0092-5D48-B697-F5B2F8642F27}"/>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1283DABB-F957-7041-9BD8-2E7C09E75AC3}"/>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03E03865-2527-DB49-979A-47FFF2A1032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4CD3D47E-9369-9647-B082-306910B6CD6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9A8E62DF-790C-2D4D-81AF-08239423467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FC384CB6-ED25-E34D-9712-8F0E8ED4CD3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A031495B-E581-454B-8CC0-EF055DE24C57}"/>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E55F45DD-A85F-5F46-83FA-B7EDB15751D5}"/>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43A3439B-451A-4C46-AD1B-A782CD0A8E4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B9829110-FFBC-274E-9141-5A01CA9003F2}"/>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DB7B771-D9B6-624B-8A46-356BB47D2DCF}"/>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B99F47D-FC4D-D847-8DE5-D58693171585}"/>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48142ED-63BF-2743-BF2B-247A0FA84A64}"/>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9D7D332-0D4C-704E-BF86-2D38B3BF1A0E}"/>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C545234E-EC4D-AA4B-B17B-9AB931597E10}"/>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D9077C88-D56C-5245-8D27-0CEEB028ABD9}"/>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7827F59-ECDA-744D-8356-C1E924BD4D05}"/>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4C4C87E6-E38E-CF4A-BA35-A5272281247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36935E26-963B-1A48-BD41-A01E8CB08D66}"/>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7D3435F6-6DB0-C34A-BC71-DB699A7D99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C414CD4D-10D1-8840-BDE7-AD7EBD7008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60DFA5A-25D5-AD43-8A30-3AD4CD267870}"/>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25955AA6-D471-4346-B2BA-075B4897A10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4076C51A-758B-3746-9ED0-E160EB7B684C}"/>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6FDA69B5-A0C7-E645-9E2C-7B305BFF6A21}"/>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1C5A376E-4065-374B-BA02-7D97FA3E2C2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018EEC3F-5AF1-724B-8AEE-660F9D3A4C8C}"/>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6A58F931-93D4-2942-B3D5-EB7C4B9526B8}"/>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E58408FF-BB4B-324F-B809-10738F8313B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4261316-AF1F-AD45-BB4B-917D42AA7003}"/>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6B5EF1EC-1B00-1844-B472-4AA8C80DC1E4}"/>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422C5EE2-43BC-F04D-9F67-D2F7E8BB146D}"/>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23EBDFBA-B78B-234E-8859-7253F0EE320B}"/>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917639CB-FC6C-0345-B9F1-D4156B250E2B}"/>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45446D2C-39DA-CD47-AFC9-CB458E69BDB6}"/>
                </a:ext>
              </a:extLst>
            </p:cNvPr>
            <p:cNvGrpSpPr/>
            <p:nvPr userDrawn="1"/>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EAA5D0EC-17A3-F142-B9ED-F53E6B6A0F6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1" name="Rektangel 10">
                <a:extLst>
                  <a:ext uri="{FF2B5EF4-FFF2-40B4-BE49-F238E27FC236}">
                    <a16:creationId xmlns:a16="http://schemas.microsoft.com/office/drawing/2014/main" id="{7754D441-1572-A44C-BEE7-FB28E38DB598}"/>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800553DB-484C-4C48-A795-AD15950696FD}"/>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3" name="Rektangel 12">
                <a:extLst>
                  <a:ext uri="{FF2B5EF4-FFF2-40B4-BE49-F238E27FC236}">
                    <a16:creationId xmlns:a16="http://schemas.microsoft.com/office/drawing/2014/main" id="{24FB817F-D960-C84A-9EF5-1AD43774A62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809952D0-7ACC-0B46-9DC5-BC1BE08DFCC3}"/>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7D39A50C-ECD4-4544-BA86-2ED55C881716}"/>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BEA364B-9128-6E40-B529-DD331D756648}"/>
                  </a:ext>
                </a:extLst>
              </p:cNvPr>
              <p:cNvCxnSpPr>
                <a:cxnSpLocks/>
                <a:stCxn id="18"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C72D05B0-E28E-DC4F-BC75-E520AACE32DD}"/>
                  </a:ext>
                </a:extLst>
              </p:cNvPr>
              <p:cNvCxnSpPr>
                <a:cxnSpLocks/>
                <a:stCxn id="18"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14E0F4DD-E0F0-F24C-B654-6AED7A229E4F}"/>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B2445F4C-3310-734C-AE0A-635C6A6AC128}"/>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1A5133CC-5017-464D-BE68-FFFF7D1AC0A5}"/>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D292125B-BEFA-AC4E-B7E8-8D1A25A157B4}"/>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A9DD9D52-EED3-5747-BDD4-E91D0C39344D}"/>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AED1A88C-B09C-B748-89CA-045C396CB15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C53B160-049D-7E44-881B-655B1B2A4F9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57" name="Gruppe 56">
            <a:extLst>
              <a:ext uri="{FF2B5EF4-FFF2-40B4-BE49-F238E27FC236}">
                <a16:creationId xmlns:a16="http://schemas.microsoft.com/office/drawing/2014/main" id="{B5F84FFA-6BAA-B14F-B16D-AA7B9747C6CC}"/>
              </a:ext>
            </a:extLst>
          </p:cNvPr>
          <p:cNvGrpSpPr/>
          <p:nvPr userDrawn="1"/>
        </p:nvGrpSpPr>
        <p:grpSpPr>
          <a:xfrm>
            <a:off x="12252770" y="1"/>
            <a:ext cx="1165167" cy="5230535"/>
            <a:chOff x="12252770" y="1"/>
            <a:chExt cx="1165167" cy="5230535"/>
          </a:xfrm>
        </p:grpSpPr>
        <p:grpSp>
          <p:nvGrpSpPr>
            <p:cNvPr id="58" name="Gruppe 57">
              <a:extLst>
                <a:ext uri="{FF2B5EF4-FFF2-40B4-BE49-F238E27FC236}">
                  <a16:creationId xmlns:a16="http://schemas.microsoft.com/office/drawing/2014/main" id="{77A126F7-40BD-C14E-8502-3DA25EA5B468}"/>
                </a:ext>
              </a:extLst>
            </p:cNvPr>
            <p:cNvGrpSpPr/>
            <p:nvPr userDrawn="1"/>
          </p:nvGrpSpPr>
          <p:grpSpPr>
            <a:xfrm>
              <a:off x="12252770" y="1"/>
              <a:ext cx="409071" cy="3254927"/>
              <a:chOff x="12252770" y="1"/>
              <a:chExt cx="588588" cy="4683318"/>
            </a:xfrm>
          </p:grpSpPr>
          <p:sp>
            <p:nvSpPr>
              <p:cNvPr id="63" name="Rektangel 62">
                <a:extLst>
                  <a:ext uri="{FF2B5EF4-FFF2-40B4-BE49-F238E27FC236}">
                    <a16:creationId xmlns:a16="http://schemas.microsoft.com/office/drawing/2014/main" id="{34109EA4-7D73-6A41-B911-1DA4C65C7F3C}"/>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4" name="Gruppe 63">
                <a:extLst>
                  <a:ext uri="{FF2B5EF4-FFF2-40B4-BE49-F238E27FC236}">
                    <a16:creationId xmlns:a16="http://schemas.microsoft.com/office/drawing/2014/main" id="{519B015A-7710-4345-B1A0-2C31D3D3A29E}"/>
                  </a:ext>
                </a:extLst>
              </p:cNvPr>
              <p:cNvGrpSpPr/>
              <p:nvPr userDrawn="1"/>
            </p:nvGrpSpPr>
            <p:grpSpPr>
              <a:xfrm>
                <a:off x="12326727" y="84822"/>
                <a:ext cx="440675" cy="4513676"/>
                <a:chOff x="12316858" y="92947"/>
                <a:chExt cx="440675" cy="4513676"/>
              </a:xfrm>
            </p:grpSpPr>
            <p:grpSp>
              <p:nvGrpSpPr>
                <p:cNvPr id="65" name="Gruppe 64">
                  <a:extLst>
                    <a:ext uri="{FF2B5EF4-FFF2-40B4-BE49-F238E27FC236}">
                      <a16:creationId xmlns:a16="http://schemas.microsoft.com/office/drawing/2014/main" id="{1E952DE6-F52C-8141-AA51-F93ED1B782AC}"/>
                    </a:ext>
                  </a:extLst>
                </p:cNvPr>
                <p:cNvGrpSpPr/>
                <p:nvPr userDrawn="1"/>
              </p:nvGrpSpPr>
              <p:grpSpPr>
                <a:xfrm>
                  <a:off x="12316858" y="92947"/>
                  <a:ext cx="440675" cy="1322025"/>
                  <a:chOff x="12316858" y="92947"/>
                  <a:chExt cx="440675" cy="1322025"/>
                </a:xfrm>
              </p:grpSpPr>
              <p:sp>
                <p:nvSpPr>
                  <p:cNvPr id="75" name="Rektangel 74">
                    <a:extLst>
                      <a:ext uri="{FF2B5EF4-FFF2-40B4-BE49-F238E27FC236}">
                        <a16:creationId xmlns:a16="http://schemas.microsoft.com/office/drawing/2014/main" id="{1D91D97C-F319-7D49-8970-B66AB818B226}"/>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9F6A8CC-B295-074A-89FC-DBCE3DC47B03}"/>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E44D7125-3570-FD4D-B191-C75A400B46EF}"/>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6" name="Gruppe 65">
                  <a:extLst>
                    <a:ext uri="{FF2B5EF4-FFF2-40B4-BE49-F238E27FC236}">
                      <a16:creationId xmlns:a16="http://schemas.microsoft.com/office/drawing/2014/main" id="{6E9D1C89-D906-8A47-9476-62BAE8FEB515}"/>
                    </a:ext>
                  </a:extLst>
                </p:cNvPr>
                <p:cNvGrpSpPr/>
                <p:nvPr userDrawn="1"/>
              </p:nvGrpSpPr>
              <p:grpSpPr>
                <a:xfrm>
                  <a:off x="12316858" y="1468435"/>
                  <a:ext cx="440675" cy="1322025"/>
                  <a:chOff x="12316858" y="1600866"/>
                  <a:chExt cx="440675" cy="1322025"/>
                </a:xfrm>
              </p:grpSpPr>
              <p:sp>
                <p:nvSpPr>
                  <p:cNvPr id="72" name="Rektangel 71">
                    <a:extLst>
                      <a:ext uri="{FF2B5EF4-FFF2-40B4-BE49-F238E27FC236}">
                        <a16:creationId xmlns:a16="http://schemas.microsoft.com/office/drawing/2014/main" id="{D145DC4C-E21E-4741-ADAA-1EDD63A5E30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D9A25599-1748-4243-9CC2-9B55BA245FD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126E6B9-55BC-AB41-92F0-ED3B06012608}"/>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643744EE-DB91-F24E-8086-50A0EDD842EB}"/>
                    </a:ext>
                  </a:extLst>
                </p:cNvPr>
                <p:cNvGrpSpPr/>
                <p:nvPr userDrawn="1"/>
              </p:nvGrpSpPr>
              <p:grpSpPr>
                <a:xfrm>
                  <a:off x="12316858" y="2843923"/>
                  <a:ext cx="440675" cy="1762700"/>
                  <a:chOff x="12316858" y="3201732"/>
                  <a:chExt cx="440675" cy="1762700"/>
                </a:xfrm>
              </p:grpSpPr>
              <p:sp>
                <p:nvSpPr>
                  <p:cNvPr id="68" name="Rektangel 67">
                    <a:extLst>
                      <a:ext uri="{FF2B5EF4-FFF2-40B4-BE49-F238E27FC236}">
                        <a16:creationId xmlns:a16="http://schemas.microsoft.com/office/drawing/2014/main" id="{BF15CC72-60C3-DF4D-B9DE-BE9263C2B62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9" name="Rektangel 68">
                    <a:extLst>
                      <a:ext uri="{FF2B5EF4-FFF2-40B4-BE49-F238E27FC236}">
                        <a16:creationId xmlns:a16="http://schemas.microsoft.com/office/drawing/2014/main" id="{EDFE0806-648E-664D-A052-406FC350D6F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BCC0B081-FCB2-5C47-B8AD-231EFCC19294}"/>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C6009896-4C4A-2C43-B51A-3964D8127B96}"/>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59" name="TekstSylinder 58">
              <a:extLst>
                <a:ext uri="{FF2B5EF4-FFF2-40B4-BE49-F238E27FC236}">
                  <a16:creationId xmlns:a16="http://schemas.microsoft.com/office/drawing/2014/main" id="{0DDB7D4B-6E4A-2642-B893-ABD7512A4B44}"/>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60" name="Gruppe 59">
              <a:extLst>
                <a:ext uri="{FF2B5EF4-FFF2-40B4-BE49-F238E27FC236}">
                  <a16:creationId xmlns:a16="http://schemas.microsoft.com/office/drawing/2014/main" id="{85916284-E703-0E4A-9DB5-13D9D1A9819A}"/>
                </a:ext>
              </a:extLst>
            </p:cNvPr>
            <p:cNvGrpSpPr/>
            <p:nvPr userDrawn="1"/>
          </p:nvGrpSpPr>
          <p:grpSpPr>
            <a:xfrm>
              <a:off x="12610441" y="194994"/>
              <a:ext cx="807496" cy="955972"/>
              <a:chOff x="12610441" y="212086"/>
              <a:chExt cx="807496" cy="955972"/>
            </a:xfrm>
          </p:grpSpPr>
          <p:cxnSp>
            <p:nvCxnSpPr>
              <p:cNvPr id="61" name="Vinkel 60">
                <a:extLst>
                  <a:ext uri="{FF2B5EF4-FFF2-40B4-BE49-F238E27FC236}">
                    <a16:creationId xmlns:a16="http://schemas.microsoft.com/office/drawing/2014/main" id="{52D5A379-F749-0D46-A951-B3F032547EA3}"/>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2" name="TekstSylinder 61">
                <a:extLst>
                  <a:ext uri="{FF2B5EF4-FFF2-40B4-BE49-F238E27FC236}">
                    <a16:creationId xmlns:a16="http://schemas.microsoft.com/office/drawing/2014/main" id="{500DE19B-D18B-BB4D-8C3A-93CA181730A8}"/>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16856513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tel og bilde">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2"/>
                </a:solidFill>
              </a:defRPr>
            </a:lvl1pPr>
          </a:lstStyle>
          <a:p>
            <a:r>
              <a:rPr lang="nb-NO" noProof="0"/>
              <a:t>1. plasser et bilde i rammen</a:t>
            </a:r>
            <a:br>
              <a:rPr lang="nb-NO" noProof="0"/>
            </a:br>
            <a:r>
              <a:rPr lang="nb-NO" noProof="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7EC2E4C6-95B5-1E49-A58A-4D191733A124}" type="datetime1">
              <a:rPr lang="nb-NO" smtClean="0"/>
              <a:t>25.11.2025</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7" name="Plassholder for tekst 7">
            <a:extLst>
              <a:ext uri="{FF2B5EF4-FFF2-40B4-BE49-F238E27FC236}">
                <a16:creationId xmlns:a16="http://schemas.microsoft.com/office/drawing/2014/main" id="{F94000EC-D1D9-C246-8D8C-51A9EE300A4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grpSp>
        <p:nvGrpSpPr>
          <p:cNvPr id="24" name="Gruppe 23">
            <a:extLst>
              <a:ext uri="{FF2B5EF4-FFF2-40B4-BE49-F238E27FC236}">
                <a16:creationId xmlns:a16="http://schemas.microsoft.com/office/drawing/2014/main" id="{50B5CF7D-EF4B-BC4B-897D-478A1C752E68}"/>
              </a:ext>
            </a:extLst>
          </p:cNvPr>
          <p:cNvGrpSpPr/>
          <p:nvPr userDrawn="1"/>
        </p:nvGrpSpPr>
        <p:grpSpPr>
          <a:xfrm>
            <a:off x="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userDrawn="1"/>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userDrawn="1"/>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userDrawn="1"/>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userDrawn="1"/>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userDrawn="1"/>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userDrawn="1"/>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userDrawn="1"/>
        </p:nvGrpSpPr>
        <p:grpSpPr>
          <a:xfrm>
            <a:off x="-7151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1" name="TekstSylinder 90">
            <a:extLst>
              <a:ext uri="{FF2B5EF4-FFF2-40B4-BE49-F238E27FC236}">
                <a16:creationId xmlns:a16="http://schemas.microsoft.com/office/drawing/2014/main" id="{579C4266-3D6E-7E4E-B7F9-0C8B755D7C96}"/>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positiv</a:t>
            </a:r>
          </a:p>
        </p:txBody>
      </p:sp>
      <p:grpSp>
        <p:nvGrpSpPr>
          <p:cNvPr id="90" name="Gruppe 89">
            <a:extLst>
              <a:ext uri="{FF2B5EF4-FFF2-40B4-BE49-F238E27FC236}">
                <a16:creationId xmlns:a16="http://schemas.microsoft.com/office/drawing/2014/main" id="{93C22E23-7157-454A-9FA2-4933BA1812A4}"/>
              </a:ext>
            </a:extLst>
          </p:cNvPr>
          <p:cNvGrpSpPr/>
          <p:nvPr userDrawn="1"/>
        </p:nvGrpSpPr>
        <p:grpSpPr>
          <a:xfrm>
            <a:off x="12252770" y="1"/>
            <a:ext cx="1165167" cy="5230535"/>
            <a:chOff x="12252770" y="1"/>
            <a:chExt cx="1165167" cy="5230535"/>
          </a:xfrm>
        </p:grpSpPr>
        <p:grpSp>
          <p:nvGrpSpPr>
            <p:cNvPr id="92" name="Gruppe 91">
              <a:extLst>
                <a:ext uri="{FF2B5EF4-FFF2-40B4-BE49-F238E27FC236}">
                  <a16:creationId xmlns:a16="http://schemas.microsoft.com/office/drawing/2014/main" id="{7A5698FF-6A63-024B-A69C-C4E777FF2F2C}"/>
                </a:ext>
              </a:extLst>
            </p:cNvPr>
            <p:cNvGrpSpPr/>
            <p:nvPr userDrawn="1"/>
          </p:nvGrpSpPr>
          <p:grpSpPr>
            <a:xfrm>
              <a:off x="12252770" y="1"/>
              <a:ext cx="409071" cy="3254927"/>
              <a:chOff x="12252770" y="1"/>
              <a:chExt cx="588588" cy="4683318"/>
            </a:xfrm>
          </p:grpSpPr>
          <p:sp>
            <p:nvSpPr>
              <p:cNvPr id="97" name="Rektangel 96">
                <a:extLst>
                  <a:ext uri="{FF2B5EF4-FFF2-40B4-BE49-F238E27FC236}">
                    <a16:creationId xmlns:a16="http://schemas.microsoft.com/office/drawing/2014/main" id="{25A2FBF4-73A7-CE4C-A8DB-8FE5D09DE5ED}"/>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8" name="Gruppe 97">
                <a:extLst>
                  <a:ext uri="{FF2B5EF4-FFF2-40B4-BE49-F238E27FC236}">
                    <a16:creationId xmlns:a16="http://schemas.microsoft.com/office/drawing/2014/main" id="{E2F0FC64-DC73-F248-9324-0CE978C9D6B0}"/>
                  </a:ext>
                </a:extLst>
              </p:cNvPr>
              <p:cNvGrpSpPr/>
              <p:nvPr userDrawn="1"/>
            </p:nvGrpSpPr>
            <p:grpSpPr>
              <a:xfrm>
                <a:off x="12326727" y="84822"/>
                <a:ext cx="440675" cy="4513676"/>
                <a:chOff x="12316858" y="92947"/>
                <a:chExt cx="440675" cy="4513676"/>
              </a:xfrm>
            </p:grpSpPr>
            <p:grpSp>
              <p:nvGrpSpPr>
                <p:cNvPr id="99" name="Gruppe 98">
                  <a:extLst>
                    <a:ext uri="{FF2B5EF4-FFF2-40B4-BE49-F238E27FC236}">
                      <a16:creationId xmlns:a16="http://schemas.microsoft.com/office/drawing/2014/main" id="{32C01DAD-6F31-5A4E-8BB7-FB70223EA16E}"/>
                    </a:ext>
                  </a:extLst>
                </p:cNvPr>
                <p:cNvGrpSpPr/>
                <p:nvPr userDrawn="1"/>
              </p:nvGrpSpPr>
              <p:grpSpPr>
                <a:xfrm>
                  <a:off x="12316858" y="92947"/>
                  <a:ext cx="440675" cy="1322025"/>
                  <a:chOff x="12316858" y="92947"/>
                  <a:chExt cx="440675" cy="1322025"/>
                </a:xfrm>
              </p:grpSpPr>
              <p:sp>
                <p:nvSpPr>
                  <p:cNvPr id="109" name="Rektangel 108">
                    <a:extLst>
                      <a:ext uri="{FF2B5EF4-FFF2-40B4-BE49-F238E27FC236}">
                        <a16:creationId xmlns:a16="http://schemas.microsoft.com/office/drawing/2014/main" id="{00BA1803-2911-A847-B7CA-E67357CD35D7}"/>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EFA1BCB1-1DE2-884A-A3D1-ED6A6FA72118}"/>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1" name="Rektangel 110">
                    <a:extLst>
                      <a:ext uri="{FF2B5EF4-FFF2-40B4-BE49-F238E27FC236}">
                        <a16:creationId xmlns:a16="http://schemas.microsoft.com/office/drawing/2014/main" id="{6F1895A8-5ECD-2A44-990D-ED7B270E21F7}"/>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4F88FD5F-270C-924E-AB88-B64550BAB694}"/>
                    </a:ext>
                  </a:extLst>
                </p:cNvPr>
                <p:cNvGrpSpPr/>
                <p:nvPr userDrawn="1"/>
              </p:nvGrpSpPr>
              <p:grpSpPr>
                <a:xfrm>
                  <a:off x="12316858" y="1468435"/>
                  <a:ext cx="440675" cy="1322025"/>
                  <a:chOff x="12316858" y="1600866"/>
                  <a:chExt cx="440675" cy="1322025"/>
                </a:xfrm>
              </p:grpSpPr>
              <p:sp>
                <p:nvSpPr>
                  <p:cNvPr id="106" name="Rektangel 105">
                    <a:extLst>
                      <a:ext uri="{FF2B5EF4-FFF2-40B4-BE49-F238E27FC236}">
                        <a16:creationId xmlns:a16="http://schemas.microsoft.com/office/drawing/2014/main" id="{691CFAF3-3CF9-D944-A90A-7771F866546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ECBBB0E6-3392-8F48-AF3D-1E34E5123EBC}"/>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8" name="Rektangel 107">
                    <a:extLst>
                      <a:ext uri="{FF2B5EF4-FFF2-40B4-BE49-F238E27FC236}">
                        <a16:creationId xmlns:a16="http://schemas.microsoft.com/office/drawing/2014/main" id="{AD973EDC-E273-FD45-A872-FCEA9C9596C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1" name="Gruppe 100">
                  <a:extLst>
                    <a:ext uri="{FF2B5EF4-FFF2-40B4-BE49-F238E27FC236}">
                      <a16:creationId xmlns:a16="http://schemas.microsoft.com/office/drawing/2014/main" id="{0BB50A37-EF61-E145-B01B-4CD63CD93CFC}"/>
                    </a:ext>
                  </a:extLst>
                </p:cNvPr>
                <p:cNvGrpSpPr/>
                <p:nvPr userDrawn="1"/>
              </p:nvGrpSpPr>
              <p:grpSpPr>
                <a:xfrm>
                  <a:off x="12316858" y="2843923"/>
                  <a:ext cx="440675" cy="1762700"/>
                  <a:chOff x="12316858" y="3201732"/>
                  <a:chExt cx="440675" cy="1762700"/>
                </a:xfrm>
              </p:grpSpPr>
              <p:sp>
                <p:nvSpPr>
                  <p:cNvPr id="102" name="Rektangel 101">
                    <a:extLst>
                      <a:ext uri="{FF2B5EF4-FFF2-40B4-BE49-F238E27FC236}">
                        <a16:creationId xmlns:a16="http://schemas.microsoft.com/office/drawing/2014/main" id="{936DA9BF-3F5B-1645-B5A8-937601BD5501}"/>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E37229E9-C19B-314E-A355-F74581E29A8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F5029DA2-C182-3D45-9570-AC932D04C9F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5" name="Rektangel 104">
                    <a:extLst>
                      <a:ext uri="{FF2B5EF4-FFF2-40B4-BE49-F238E27FC236}">
                        <a16:creationId xmlns:a16="http://schemas.microsoft.com/office/drawing/2014/main" id="{3F512FCD-C3D3-1246-B41C-4FB5A3A4237D}"/>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3" name="TekstSylinder 92">
              <a:extLst>
                <a:ext uri="{FF2B5EF4-FFF2-40B4-BE49-F238E27FC236}">
                  <a16:creationId xmlns:a16="http://schemas.microsoft.com/office/drawing/2014/main" id="{8EBAF184-0DA0-994C-BADC-830CD29ED2D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4" name="Gruppe 93">
              <a:extLst>
                <a:ext uri="{FF2B5EF4-FFF2-40B4-BE49-F238E27FC236}">
                  <a16:creationId xmlns:a16="http://schemas.microsoft.com/office/drawing/2014/main" id="{704FC957-C060-9247-9858-582BFAE0455A}"/>
                </a:ext>
              </a:extLst>
            </p:cNvPr>
            <p:cNvGrpSpPr/>
            <p:nvPr userDrawn="1"/>
          </p:nvGrpSpPr>
          <p:grpSpPr>
            <a:xfrm>
              <a:off x="12610441" y="194994"/>
              <a:ext cx="807496" cy="955972"/>
              <a:chOff x="12610441" y="212086"/>
              <a:chExt cx="807496" cy="955972"/>
            </a:xfrm>
          </p:grpSpPr>
          <p:cxnSp>
            <p:nvCxnSpPr>
              <p:cNvPr id="95" name="Vinkel 94">
                <a:extLst>
                  <a:ext uri="{FF2B5EF4-FFF2-40B4-BE49-F238E27FC236}">
                    <a16:creationId xmlns:a16="http://schemas.microsoft.com/office/drawing/2014/main" id="{E7E7E809-91BC-5948-8E10-28B2E9F17F8E}"/>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6" name="TekstSylinder 95">
                <a:extLst>
                  <a:ext uri="{FF2B5EF4-FFF2-40B4-BE49-F238E27FC236}">
                    <a16:creationId xmlns:a16="http://schemas.microsoft.com/office/drawing/2014/main" id="{6CDD19D7-ACD9-0F45-BCFE-9CD2378F0423}"/>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24318627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tel og bilde neg">
    <p:bg>
      <p:bgPr>
        <a:solidFill>
          <a:schemeClr val="tx2"/>
        </a:solidFill>
        <a:effectLst/>
      </p:bgPr>
    </p:bg>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a:t>1. plasser et bilde i rammen</a:t>
            </a:r>
            <a:br>
              <a:rPr lang="nb-NO" noProof="0"/>
            </a:br>
            <a:r>
              <a:rPr lang="nb-NO" noProof="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BE56C02C-6ABF-7448-8AB3-A94F70C24895}" type="datetime1">
              <a:rPr lang="nb-NO" smtClean="0"/>
              <a:pPr/>
              <a:t>25.11.2025</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4" name="Gruppe 23">
            <a:extLst>
              <a:ext uri="{FF2B5EF4-FFF2-40B4-BE49-F238E27FC236}">
                <a16:creationId xmlns:a16="http://schemas.microsoft.com/office/drawing/2014/main" id="{50B5CF7D-EF4B-BC4B-897D-478A1C752E68}"/>
              </a:ext>
            </a:extLst>
          </p:cNvPr>
          <p:cNvGrpSpPr/>
          <p:nvPr userDrawn="1"/>
        </p:nvGrpSpPr>
        <p:grpSpPr>
          <a:xfrm>
            <a:off x="-80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userDrawn="1"/>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userDrawn="1"/>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userDrawn="1"/>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userDrawn="1"/>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userDrawn="1"/>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userDrawn="1"/>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userDrawn="1"/>
        </p:nvGrpSpPr>
        <p:grpSpPr>
          <a:xfrm>
            <a:off x="-7159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3" name="Plassholder for tekst 7">
            <a:extLst>
              <a:ext uri="{FF2B5EF4-FFF2-40B4-BE49-F238E27FC236}">
                <a16:creationId xmlns:a16="http://schemas.microsoft.com/office/drawing/2014/main" id="{B92A71BA-AE3E-044A-9513-C446526D6AA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sp>
        <p:nvSpPr>
          <p:cNvPr id="91" name="TekstSylinder 90">
            <a:extLst>
              <a:ext uri="{FF2B5EF4-FFF2-40B4-BE49-F238E27FC236}">
                <a16:creationId xmlns:a16="http://schemas.microsoft.com/office/drawing/2014/main" id="{D8BFF3AF-100C-6745-B178-EF1A964BB521}"/>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negativ</a:t>
            </a:r>
          </a:p>
        </p:txBody>
      </p:sp>
      <p:grpSp>
        <p:nvGrpSpPr>
          <p:cNvPr id="116" name="Gruppe 115">
            <a:extLst>
              <a:ext uri="{FF2B5EF4-FFF2-40B4-BE49-F238E27FC236}">
                <a16:creationId xmlns:a16="http://schemas.microsoft.com/office/drawing/2014/main" id="{F4097E33-CF5F-8E43-B046-2CEB7B436B2D}"/>
              </a:ext>
            </a:extLst>
          </p:cNvPr>
          <p:cNvGrpSpPr/>
          <p:nvPr userDrawn="1"/>
        </p:nvGrpSpPr>
        <p:grpSpPr>
          <a:xfrm>
            <a:off x="12252770" y="1"/>
            <a:ext cx="1165167" cy="5230535"/>
            <a:chOff x="12252770" y="1"/>
            <a:chExt cx="1165167" cy="5230535"/>
          </a:xfrm>
        </p:grpSpPr>
        <p:grpSp>
          <p:nvGrpSpPr>
            <p:cNvPr id="117" name="Gruppe 116">
              <a:extLst>
                <a:ext uri="{FF2B5EF4-FFF2-40B4-BE49-F238E27FC236}">
                  <a16:creationId xmlns:a16="http://schemas.microsoft.com/office/drawing/2014/main" id="{DECE140A-93EB-3144-89A2-67734D7FECB3}"/>
                </a:ext>
              </a:extLst>
            </p:cNvPr>
            <p:cNvGrpSpPr/>
            <p:nvPr userDrawn="1"/>
          </p:nvGrpSpPr>
          <p:grpSpPr>
            <a:xfrm>
              <a:off x="12252770" y="1"/>
              <a:ext cx="409071" cy="3254927"/>
              <a:chOff x="12252770" y="1"/>
              <a:chExt cx="588588" cy="4683318"/>
            </a:xfrm>
          </p:grpSpPr>
          <p:sp>
            <p:nvSpPr>
              <p:cNvPr id="122" name="Rektangel 121">
                <a:extLst>
                  <a:ext uri="{FF2B5EF4-FFF2-40B4-BE49-F238E27FC236}">
                    <a16:creationId xmlns:a16="http://schemas.microsoft.com/office/drawing/2014/main" id="{DDA73A66-85FA-424A-8AAA-0F985FE62182}"/>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23" name="Gruppe 122">
                <a:extLst>
                  <a:ext uri="{FF2B5EF4-FFF2-40B4-BE49-F238E27FC236}">
                    <a16:creationId xmlns:a16="http://schemas.microsoft.com/office/drawing/2014/main" id="{9640A54C-C539-B742-ABCC-6299AE5B8CEB}"/>
                  </a:ext>
                </a:extLst>
              </p:cNvPr>
              <p:cNvGrpSpPr/>
              <p:nvPr userDrawn="1"/>
            </p:nvGrpSpPr>
            <p:grpSpPr>
              <a:xfrm>
                <a:off x="12326727" y="84822"/>
                <a:ext cx="440675" cy="4513676"/>
                <a:chOff x="12316858" y="92947"/>
                <a:chExt cx="440675" cy="4513676"/>
              </a:xfrm>
            </p:grpSpPr>
            <p:grpSp>
              <p:nvGrpSpPr>
                <p:cNvPr id="124" name="Gruppe 123">
                  <a:extLst>
                    <a:ext uri="{FF2B5EF4-FFF2-40B4-BE49-F238E27FC236}">
                      <a16:creationId xmlns:a16="http://schemas.microsoft.com/office/drawing/2014/main" id="{20F039C6-69E9-B941-A4D3-66A5C1CDD708}"/>
                    </a:ext>
                  </a:extLst>
                </p:cNvPr>
                <p:cNvGrpSpPr/>
                <p:nvPr userDrawn="1"/>
              </p:nvGrpSpPr>
              <p:grpSpPr>
                <a:xfrm>
                  <a:off x="12316858" y="92947"/>
                  <a:ext cx="440675" cy="1322025"/>
                  <a:chOff x="12316858" y="92947"/>
                  <a:chExt cx="440675" cy="1322025"/>
                </a:xfrm>
              </p:grpSpPr>
              <p:sp>
                <p:nvSpPr>
                  <p:cNvPr id="134" name="Rektangel 133">
                    <a:extLst>
                      <a:ext uri="{FF2B5EF4-FFF2-40B4-BE49-F238E27FC236}">
                        <a16:creationId xmlns:a16="http://schemas.microsoft.com/office/drawing/2014/main" id="{E6B7DA5B-F065-2842-BCE3-471D7906CE07}"/>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5" name="Rektangel 134">
                    <a:extLst>
                      <a:ext uri="{FF2B5EF4-FFF2-40B4-BE49-F238E27FC236}">
                        <a16:creationId xmlns:a16="http://schemas.microsoft.com/office/drawing/2014/main" id="{B04DDF36-E4D0-1541-8466-643799975A9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6" name="Rektangel 135">
                    <a:extLst>
                      <a:ext uri="{FF2B5EF4-FFF2-40B4-BE49-F238E27FC236}">
                        <a16:creationId xmlns:a16="http://schemas.microsoft.com/office/drawing/2014/main" id="{0C6F3194-B699-D740-A1E1-EAEB8C66A35E}"/>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5" name="Gruppe 124">
                  <a:extLst>
                    <a:ext uri="{FF2B5EF4-FFF2-40B4-BE49-F238E27FC236}">
                      <a16:creationId xmlns:a16="http://schemas.microsoft.com/office/drawing/2014/main" id="{C17BA548-9E47-5E40-95F0-9D998CFD5426}"/>
                    </a:ext>
                  </a:extLst>
                </p:cNvPr>
                <p:cNvGrpSpPr/>
                <p:nvPr userDrawn="1"/>
              </p:nvGrpSpPr>
              <p:grpSpPr>
                <a:xfrm>
                  <a:off x="12316858" y="1468435"/>
                  <a:ext cx="440675" cy="1322025"/>
                  <a:chOff x="12316858" y="1600866"/>
                  <a:chExt cx="440675" cy="1322025"/>
                </a:xfrm>
              </p:grpSpPr>
              <p:sp>
                <p:nvSpPr>
                  <p:cNvPr id="131" name="Rektangel 130">
                    <a:extLst>
                      <a:ext uri="{FF2B5EF4-FFF2-40B4-BE49-F238E27FC236}">
                        <a16:creationId xmlns:a16="http://schemas.microsoft.com/office/drawing/2014/main" id="{9B63810D-9182-9647-8817-730AA17B9908}"/>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2" name="Rektangel 131">
                    <a:extLst>
                      <a:ext uri="{FF2B5EF4-FFF2-40B4-BE49-F238E27FC236}">
                        <a16:creationId xmlns:a16="http://schemas.microsoft.com/office/drawing/2014/main" id="{76178564-5C0D-A84D-A7E4-632055B6BBCA}"/>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3" name="Rektangel 132">
                    <a:extLst>
                      <a:ext uri="{FF2B5EF4-FFF2-40B4-BE49-F238E27FC236}">
                        <a16:creationId xmlns:a16="http://schemas.microsoft.com/office/drawing/2014/main" id="{2D2CE19A-924B-564C-ABE6-C21E0B2CBAED}"/>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6" name="Gruppe 125">
                  <a:extLst>
                    <a:ext uri="{FF2B5EF4-FFF2-40B4-BE49-F238E27FC236}">
                      <a16:creationId xmlns:a16="http://schemas.microsoft.com/office/drawing/2014/main" id="{559F23A5-5BF4-B14C-82D4-70EFF9772D87}"/>
                    </a:ext>
                  </a:extLst>
                </p:cNvPr>
                <p:cNvGrpSpPr/>
                <p:nvPr userDrawn="1"/>
              </p:nvGrpSpPr>
              <p:grpSpPr>
                <a:xfrm>
                  <a:off x="12316858" y="2843923"/>
                  <a:ext cx="440675" cy="1762700"/>
                  <a:chOff x="12316858" y="3201732"/>
                  <a:chExt cx="440675" cy="1762700"/>
                </a:xfrm>
              </p:grpSpPr>
              <p:sp>
                <p:nvSpPr>
                  <p:cNvPr id="127" name="Rektangel 126">
                    <a:extLst>
                      <a:ext uri="{FF2B5EF4-FFF2-40B4-BE49-F238E27FC236}">
                        <a16:creationId xmlns:a16="http://schemas.microsoft.com/office/drawing/2014/main" id="{1C6AC6BA-EC18-824D-AF37-845A37278F2A}"/>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8" name="Rektangel 127">
                    <a:extLst>
                      <a:ext uri="{FF2B5EF4-FFF2-40B4-BE49-F238E27FC236}">
                        <a16:creationId xmlns:a16="http://schemas.microsoft.com/office/drawing/2014/main" id="{6A88E69C-BC25-E944-B7EF-EBBC18D8339C}"/>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9" name="Rektangel 128">
                    <a:extLst>
                      <a:ext uri="{FF2B5EF4-FFF2-40B4-BE49-F238E27FC236}">
                        <a16:creationId xmlns:a16="http://schemas.microsoft.com/office/drawing/2014/main" id="{CD353E5E-D83D-F24E-8720-DA4E6552C13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0" name="Rektangel 129">
                    <a:extLst>
                      <a:ext uri="{FF2B5EF4-FFF2-40B4-BE49-F238E27FC236}">
                        <a16:creationId xmlns:a16="http://schemas.microsoft.com/office/drawing/2014/main" id="{443B0873-2032-ED4A-82E8-AE8C6FE9F5A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18" name="TekstSylinder 117">
              <a:extLst>
                <a:ext uri="{FF2B5EF4-FFF2-40B4-BE49-F238E27FC236}">
                  <a16:creationId xmlns:a16="http://schemas.microsoft.com/office/drawing/2014/main" id="{6DB9C27B-183E-204C-A01D-673CC376DE0D}"/>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119" name="Gruppe 118">
              <a:extLst>
                <a:ext uri="{FF2B5EF4-FFF2-40B4-BE49-F238E27FC236}">
                  <a16:creationId xmlns:a16="http://schemas.microsoft.com/office/drawing/2014/main" id="{74D7BF0B-3E09-444C-9AFF-AB01B35624FC}"/>
                </a:ext>
              </a:extLst>
            </p:cNvPr>
            <p:cNvGrpSpPr/>
            <p:nvPr userDrawn="1"/>
          </p:nvGrpSpPr>
          <p:grpSpPr>
            <a:xfrm>
              <a:off x="12610441" y="194994"/>
              <a:ext cx="807496" cy="955972"/>
              <a:chOff x="12610441" y="212086"/>
              <a:chExt cx="807496" cy="955972"/>
            </a:xfrm>
          </p:grpSpPr>
          <p:cxnSp>
            <p:nvCxnSpPr>
              <p:cNvPr id="120" name="Vinkel 119">
                <a:extLst>
                  <a:ext uri="{FF2B5EF4-FFF2-40B4-BE49-F238E27FC236}">
                    <a16:creationId xmlns:a16="http://schemas.microsoft.com/office/drawing/2014/main" id="{5A99E870-FD93-3B44-8FBD-4D137D1803AC}"/>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21" name="TekstSylinder 120">
                <a:extLst>
                  <a:ext uri="{FF2B5EF4-FFF2-40B4-BE49-F238E27FC236}">
                    <a16:creationId xmlns:a16="http://schemas.microsoft.com/office/drawing/2014/main" id="{FF708AAD-7EC4-8240-87D4-5F749287662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37613437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Bilde">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1"/>
                </a:solidFill>
              </a:defRPr>
            </a:lvl1pPr>
          </a:lstStyle>
          <a:p>
            <a:r>
              <a:rPr lang="nb-NO" noProof="0"/>
              <a:t>1. plasser et bilde i rammen</a:t>
            </a:r>
            <a:br>
              <a:rPr lang="nb-NO" noProof="0"/>
            </a:br>
            <a:r>
              <a:rPr lang="nb-NO" noProof="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10D617A1-83E2-5344-8976-17361E42FD8B}" type="datetime1">
              <a:rPr lang="nb-NO" smtClean="0"/>
              <a:t>25.11.2025</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6" name="Plassholder for tekst 7">
            <a:extLst>
              <a:ext uri="{FF2B5EF4-FFF2-40B4-BE49-F238E27FC236}">
                <a16:creationId xmlns:a16="http://schemas.microsoft.com/office/drawing/2014/main" id="{BB1A03DA-0C1D-E543-8AED-4F84F9939FD8}"/>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grpSp>
        <p:nvGrpSpPr>
          <p:cNvPr id="23" name="Gruppe 22">
            <a:extLst>
              <a:ext uri="{FF2B5EF4-FFF2-40B4-BE49-F238E27FC236}">
                <a16:creationId xmlns:a16="http://schemas.microsoft.com/office/drawing/2014/main" id="{E6B2F163-6ED3-2147-9D52-FE9CA569B810}"/>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userDrawn="1"/>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2" name="TekstSylinder 71">
            <a:extLst>
              <a:ext uri="{FF2B5EF4-FFF2-40B4-BE49-F238E27FC236}">
                <a16:creationId xmlns:a16="http://schemas.microsoft.com/office/drawing/2014/main" id="{4CC3D295-8F51-F14C-A0DE-43811CC503C3}"/>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positiv</a:t>
            </a:r>
          </a:p>
        </p:txBody>
      </p:sp>
      <p:grpSp>
        <p:nvGrpSpPr>
          <p:cNvPr id="90" name="Gruppe 89">
            <a:extLst>
              <a:ext uri="{FF2B5EF4-FFF2-40B4-BE49-F238E27FC236}">
                <a16:creationId xmlns:a16="http://schemas.microsoft.com/office/drawing/2014/main" id="{7CA9C2BF-57F1-B045-9180-AF5743F3C790}"/>
              </a:ext>
            </a:extLst>
          </p:cNvPr>
          <p:cNvGrpSpPr/>
          <p:nvPr userDrawn="1"/>
        </p:nvGrpSpPr>
        <p:grpSpPr>
          <a:xfrm>
            <a:off x="12252770" y="1"/>
            <a:ext cx="1165167" cy="5230535"/>
            <a:chOff x="12252770" y="1"/>
            <a:chExt cx="1165167" cy="5230535"/>
          </a:xfrm>
        </p:grpSpPr>
        <p:grpSp>
          <p:nvGrpSpPr>
            <p:cNvPr id="91" name="Gruppe 90">
              <a:extLst>
                <a:ext uri="{FF2B5EF4-FFF2-40B4-BE49-F238E27FC236}">
                  <a16:creationId xmlns:a16="http://schemas.microsoft.com/office/drawing/2014/main" id="{9EE5E5A1-CB87-064E-A1B8-4F7240CA91C3}"/>
                </a:ext>
              </a:extLst>
            </p:cNvPr>
            <p:cNvGrpSpPr/>
            <p:nvPr userDrawn="1"/>
          </p:nvGrpSpPr>
          <p:grpSpPr>
            <a:xfrm>
              <a:off x="12252770" y="1"/>
              <a:ext cx="409071" cy="3254927"/>
              <a:chOff x="12252770" y="1"/>
              <a:chExt cx="588588" cy="4683318"/>
            </a:xfrm>
          </p:grpSpPr>
          <p:sp>
            <p:nvSpPr>
              <p:cNvPr id="96" name="Rektangel 95">
                <a:extLst>
                  <a:ext uri="{FF2B5EF4-FFF2-40B4-BE49-F238E27FC236}">
                    <a16:creationId xmlns:a16="http://schemas.microsoft.com/office/drawing/2014/main" id="{9199446D-A160-E54C-A98A-97670A104D64}"/>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7" name="Gruppe 96">
                <a:extLst>
                  <a:ext uri="{FF2B5EF4-FFF2-40B4-BE49-F238E27FC236}">
                    <a16:creationId xmlns:a16="http://schemas.microsoft.com/office/drawing/2014/main" id="{C247B874-04D1-9D4E-A793-049462DE26D6}"/>
                  </a:ext>
                </a:extLst>
              </p:cNvPr>
              <p:cNvGrpSpPr/>
              <p:nvPr userDrawn="1"/>
            </p:nvGrpSpPr>
            <p:grpSpPr>
              <a:xfrm>
                <a:off x="12326727" y="84822"/>
                <a:ext cx="440675" cy="4513676"/>
                <a:chOff x="12316858" y="92947"/>
                <a:chExt cx="440675" cy="4513676"/>
              </a:xfrm>
            </p:grpSpPr>
            <p:grpSp>
              <p:nvGrpSpPr>
                <p:cNvPr id="98" name="Gruppe 97">
                  <a:extLst>
                    <a:ext uri="{FF2B5EF4-FFF2-40B4-BE49-F238E27FC236}">
                      <a16:creationId xmlns:a16="http://schemas.microsoft.com/office/drawing/2014/main" id="{3467FE23-DCD1-4E47-BB9E-95855B3839A7}"/>
                    </a:ext>
                  </a:extLst>
                </p:cNvPr>
                <p:cNvGrpSpPr/>
                <p:nvPr userDrawn="1"/>
              </p:nvGrpSpPr>
              <p:grpSpPr>
                <a:xfrm>
                  <a:off x="12316858" y="92947"/>
                  <a:ext cx="440675" cy="1322025"/>
                  <a:chOff x="12316858" y="92947"/>
                  <a:chExt cx="440675" cy="1322025"/>
                </a:xfrm>
              </p:grpSpPr>
              <p:sp>
                <p:nvSpPr>
                  <p:cNvPr id="108" name="Rektangel 107">
                    <a:extLst>
                      <a:ext uri="{FF2B5EF4-FFF2-40B4-BE49-F238E27FC236}">
                        <a16:creationId xmlns:a16="http://schemas.microsoft.com/office/drawing/2014/main" id="{EA2CFB82-4FE0-CA4F-8D2C-B9F50B385686}"/>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9" name="Rektangel 108">
                    <a:extLst>
                      <a:ext uri="{FF2B5EF4-FFF2-40B4-BE49-F238E27FC236}">
                        <a16:creationId xmlns:a16="http://schemas.microsoft.com/office/drawing/2014/main" id="{9A8820E8-7760-944E-A657-1E617296186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1EB784A8-BE62-BC46-9207-5D0171020E01}"/>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99" name="Gruppe 98">
                  <a:extLst>
                    <a:ext uri="{FF2B5EF4-FFF2-40B4-BE49-F238E27FC236}">
                      <a16:creationId xmlns:a16="http://schemas.microsoft.com/office/drawing/2014/main" id="{C0612BDE-564D-C94D-A7AB-2ACB109360FC}"/>
                    </a:ext>
                  </a:extLst>
                </p:cNvPr>
                <p:cNvGrpSpPr/>
                <p:nvPr userDrawn="1"/>
              </p:nvGrpSpPr>
              <p:grpSpPr>
                <a:xfrm>
                  <a:off x="12316858" y="1468435"/>
                  <a:ext cx="440675" cy="1322025"/>
                  <a:chOff x="12316858" y="1600866"/>
                  <a:chExt cx="440675" cy="1322025"/>
                </a:xfrm>
              </p:grpSpPr>
              <p:sp>
                <p:nvSpPr>
                  <p:cNvPr id="105" name="Rektangel 104">
                    <a:extLst>
                      <a:ext uri="{FF2B5EF4-FFF2-40B4-BE49-F238E27FC236}">
                        <a16:creationId xmlns:a16="http://schemas.microsoft.com/office/drawing/2014/main" id="{9611E365-DC43-6947-8EBE-B931F531219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6" name="Rektangel 105">
                    <a:extLst>
                      <a:ext uri="{FF2B5EF4-FFF2-40B4-BE49-F238E27FC236}">
                        <a16:creationId xmlns:a16="http://schemas.microsoft.com/office/drawing/2014/main" id="{896A1615-33C0-2841-AD4C-3D62C2946BFD}"/>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A4F6BBA8-3378-8946-9C45-2A239E00BF41}"/>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8C309830-E5F1-8E41-BCA9-251AA3B86FDE}"/>
                    </a:ext>
                  </a:extLst>
                </p:cNvPr>
                <p:cNvGrpSpPr/>
                <p:nvPr userDrawn="1"/>
              </p:nvGrpSpPr>
              <p:grpSpPr>
                <a:xfrm>
                  <a:off x="12316858" y="2843923"/>
                  <a:ext cx="440675" cy="1762700"/>
                  <a:chOff x="12316858" y="3201732"/>
                  <a:chExt cx="440675" cy="1762700"/>
                </a:xfrm>
              </p:grpSpPr>
              <p:sp>
                <p:nvSpPr>
                  <p:cNvPr id="101" name="Rektangel 100">
                    <a:extLst>
                      <a:ext uri="{FF2B5EF4-FFF2-40B4-BE49-F238E27FC236}">
                        <a16:creationId xmlns:a16="http://schemas.microsoft.com/office/drawing/2014/main" id="{50CA88BB-7387-DD4B-A6E3-BEDF86F26146}"/>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2" name="Rektangel 101">
                    <a:extLst>
                      <a:ext uri="{FF2B5EF4-FFF2-40B4-BE49-F238E27FC236}">
                        <a16:creationId xmlns:a16="http://schemas.microsoft.com/office/drawing/2014/main" id="{AB1934A5-85F4-FF48-9398-897E1A8ADB5C}"/>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963F2E7F-4C9D-0447-AAAF-227BFCF09E72}"/>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E6FAAD3A-5A0C-1244-8308-B81ABB39B043}"/>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2" name="TekstSylinder 91">
              <a:extLst>
                <a:ext uri="{FF2B5EF4-FFF2-40B4-BE49-F238E27FC236}">
                  <a16:creationId xmlns:a16="http://schemas.microsoft.com/office/drawing/2014/main" id="{BABF0E71-DEA0-3343-8AF8-6A9A70C4B49B}"/>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02BB3DD4-65FF-4E43-8EC4-72B29CEB570B}"/>
                </a:ext>
              </a:extLst>
            </p:cNvPr>
            <p:cNvGrpSpPr/>
            <p:nvPr userDrawn="1"/>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B0A36170-F06E-8E41-9BC7-F44F4E26A5A9}"/>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2E98FD4-0641-4147-A688-3F5F957482F2}"/>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8195584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Bilde neg">
    <p:bg>
      <p:bgPr>
        <a:solidFill>
          <a:schemeClr val="tx2"/>
        </a:solidFill>
        <a:effectLst/>
      </p:bgPr>
    </p:bg>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a:t>1. plasser et bilde i rammen</a:t>
            </a:r>
            <a:br>
              <a:rPr lang="nb-NO" noProof="0"/>
            </a:br>
            <a:r>
              <a:rPr lang="nb-NO" noProof="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939CC06A-0458-7443-A95A-A3C9036965EC}" type="datetime1">
              <a:rPr lang="nb-NO" smtClean="0"/>
              <a:pPr/>
              <a:t>25.11.2025</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3" name="Gruppe 22">
            <a:extLst>
              <a:ext uri="{FF2B5EF4-FFF2-40B4-BE49-F238E27FC236}">
                <a16:creationId xmlns:a16="http://schemas.microsoft.com/office/drawing/2014/main" id="{E6B2F163-6ED3-2147-9D52-FE9CA569B810}"/>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userDrawn="1"/>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4" name="Plassholder for tekst 7">
            <a:extLst>
              <a:ext uri="{FF2B5EF4-FFF2-40B4-BE49-F238E27FC236}">
                <a16:creationId xmlns:a16="http://schemas.microsoft.com/office/drawing/2014/main" id="{B4167E25-FC4E-0D40-B7E9-F526F2DED683}"/>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sp>
        <p:nvSpPr>
          <p:cNvPr id="92" name="TekstSylinder 91">
            <a:extLst>
              <a:ext uri="{FF2B5EF4-FFF2-40B4-BE49-F238E27FC236}">
                <a16:creationId xmlns:a16="http://schemas.microsoft.com/office/drawing/2014/main" id="{6D51DDC6-EDC4-6145-9FBF-942463C865BC}"/>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negativ</a:t>
            </a:r>
          </a:p>
        </p:txBody>
      </p:sp>
      <p:grpSp>
        <p:nvGrpSpPr>
          <p:cNvPr id="6" name="Gruppe 5">
            <a:extLst>
              <a:ext uri="{FF2B5EF4-FFF2-40B4-BE49-F238E27FC236}">
                <a16:creationId xmlns:a16="http://schemas.microsoft.com/office/drawing/2014/main" id="{8CA7E12B-54B4-874B-933C-FC3D9E55A3BC}"/>
              </a:ext>
            </a:extLst>
          </p:cNvPr>
          <p:cNvGrpSpPr/>
          <p:nvPr userDrawn="1"/>
        </p:nvGrpSpPr>
        <p:grpSpPr>
          <a:xfrm>
            <a:off x="12252770" y="1"/>
            <a:ext cx="1165167" cy="5230535"/>
            <a:chOff x="12252770" y="1"/>
            <a:chExt cx="1165167" cy="5230535"/>
          </a:xfrm>
        </p:grpSpPr>
        <p:grpSp>
          <p:nvGrpSpPr>
            <p:cNvPr id="75" name="Gruppe 74">
              <a:extLst>
                <a:ext uri="{FF2B5EF4-FFF2-40B4-BE49-F238E27FC236}">
                  <a16:creationId xmlns:a16="http://schemas.microsoft.com/office/drawing/2014/main" id="{8F8009E6-2DC8-1C47-86DE-7EB231C9CC5E}"/>
                </a:ext>
              </a:extLst>
            </p:cNvPr>
            <p:cNvGrpSpPr/>
            <p:nvPr userDrawn="1"/>
          </p:nvGrpSpPr>
          <p:grpSpPr>
            <a:xfrm>
              <a:off x="12252770" y="1"/>
              <a:ext cx="409071" cy="3254927"/>
              <a:chOff x="12252770" y="1"/>
              <a:chExt cx="588588" cy="4683318"/>
            </a:xfrm>
          </p:grpSpPr>
          <p:sp>
            <p:nvSpPr>
              <p:cNvPr id="76" name="Rektangel 75">
                <a:extLst>
                  <a:ext uri="{FF2B5EF4-FFF2-40B4-BE49-F238E27FC236}">
                    <a16:creationId xmlns:a16="http://schemas.microsoft.com/office/drawing/2014/main" id="{AECE28FE-6B3F-5C41-9D27-3E564F3224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7" name="Gruppe 76">
                <a:extLst>
                  <a:ext uri="{FF2B5EF4-FFF2-40B4-BE49-F238E27FC236}">
                    <a16:creationId xmlns:a16="http://schemas.microsoft.com/office/drawing/2014/main" id="{CB74C1BB-F327-C041-8696-8CC95A20290D}"/>
                  </a:ext>
                </a:extLst>
              </p:cNvPr>
              <p:cNvGrpSpPr/>
              <p:nvPr userDrawn="1"/>
            </p:nvGrpSpPr>
            <p:grpSpPr>
              <a:xfrm>
                <a:off x="12326727" y="84822"/>
                <a:ext cx="440675" cy="4513676"/>
                <a:chOff x="12316858" y="92947"/>
                <a:chExt cx="440675" cy="4513676"/>
              </a:xfrm>
            </p:grpSpPr>
            <p:grpSp>
              <p:nvGrpSpPr>
                <p:cNvPr id="78" name="Gruppe 77">
                  <a:extLst>
                    <a:ext uri="{FF2B5EF4-FFF2-40B4-BE49-F238E27FC236}">
                      <a16:creationId xmlns:a16="http://schemas.microsoft.com/office/drawing/2014/main" id="{8BA22E53-07F3-E344-B911-54485682BB00}"/>
                    </a:ext>
                  </a:extLst>
                </p:cNvPr>
                <p:cNvGrpSpPr/>
                <p:nvPr userDrawn="1"/>
              </p:nvGrpSpPr>
              <p:grpSpPr>
                <a:xfrm>
                  <a:off x="12316858" y="92947"/>
                  <a:ext cx="440675" cy="1322025"/>
                  <a:chOff x="12316858" y="92947"/>
                  <a:chExt cx="440675" cy="1322025"/>
                </a:xfrm>
              </p:grpSpPr>
              <p:sp>
                <p:nvSpPr>
                  <p:cNvPr id="88" name="Rektangel 87">
                    <a:extLst>
                      <a:ext uri="{FF2B5EF4-FFF2-40B4-BE49-F238E27FC236}">
                        <a16:creationId xmlns:a16="http://schemas.microsoft.com/office/drawing/2014/main" id="{F7E0A24B-DECB-ED4D-A71C-0EC6A992AF35}"/>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9" name="Rektangel 88">
                    <a:extLst>
                      <a:ext uri="{FF2B5EF4-FFF2-40B4-BE49-F238E27FC236}">
                        <a16:creationId xmlns:a16="http://schemas.microsoft.com/office/drawing/2014/main" id="{6E2329DA-C840-C147-8677-C1FFC58179C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0" name="Rektangel 89">
                    <a:extLst>
                      <a:ext uri="{FF2B5EF4-FFF2-40B4-BE49-F238E27FC236}">
                        <a16:creationId xmlns:a16="http://schemas.microsoft.com/office/drawing/2014/main" id="{7772449B-69B2-094B-91F1-1382CE2FB42B}"/>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9" name="Gruppe 78">
                  <a:extLst>
                    <a:ext uri="{FF2B5EF4-FFF2-40B4-BE49-F238E27FC236}">
                      <a16:creationId xmlns:a16="http://schemas.microsoft.com/office/drawing/2014/main" id="{07ED3267-1D40-1D4D-9EC7-353345137976}"/>
                    </a:ext>
                  </a:extLst>
                </p:cNvPr>
                <p:cNvGrpSpPr/>
                <p:nvPr userDrawn="1"/>
              </p:nvGrpSpPr>
              <p:grpSpPr>
                <a:xfrm>
                  <a:off x="12316858" y="1468435"/>
                  <a:ext cx="440675" cy="1322025"/>
                  <a:chOff x="12316858" y="1600866"/>
                  <a:chExt cx="440675" cy="1322025"/>
                </a:xfrm>
              </p:grpSpPr>
              <p:sp>
                <p:nvSpPr>
                  <p:cNvPr id="85" name="Rektangel 84">
                    <a:extLst>
                      <a:ext uri="{FF2B5EF4-FFF2-40B4-BE49-F238E27FC236}">
                        <a16:creationId xmlns:a16="http://schemas.microsoft.com/office/drawing/2014/main" id="{D6BA8FBC-0FE5-4F46-8FC3-48DC4E4604EA}"/>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6" name="Rektangel 85">
                    <a:extLst>
                      <a:ext uri="{FF2B5EF4-FFF2-40B4-BE49-F238E27FC236}">
                        <a16:creationId xmlns:a16="http://schemas.microsoft.com/office/drawing/2014/main" id="{F622D83D-32EF-974E-B8E9-3A938C35CDA8}"/>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7" name="Rektangel 86">
                    <a:extLst>
                      <a:ext uri="{FF2B5EF4-FFF2-40B4-BE49-F238E27FC236}">
                        <a16:creationId xmlns:a16="http://schemas.microsoft.com/office/drawing/2014/main" id="{1BDF731E-7B6C-2144-B025-0869B767623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80" name="Gruppe 79">
                  <a:extLst>
                    <a:ext uri="{FF2B5EF4-FFF2-40B4-BE49-F238E27FC236}">
                      <a16:creationId xmlns:a16="http://schemas.microsoft.com/office/drawing/2014/main" id="{49B6A4FA-1E22-9147-8AD9-B28366A7CE3B}"/>
                    </a:ext>
                  </a:extLst>
                </p:cNvPr>
                <p:cNvGrpSpPr/>
                <p:nvPr userDrawn="1"/>
              </p:nvGrpSpPr>
              <p:grpSpPr>
                <a:xfrm>
                  <a:off x="12316858" y="2843923"/>
                  <a:ext cx="440675" cy="1762700"/>
                  <a:chOff x="12316858" y="3201732"/>
                  <a:chExt cx="440675" cy="1762700"/>
                </a:xfrm>
              </p:grpSpPr>
              <p:sp>
                <p:nvSpPr>
                  <p:cNvPr id="81" name="Rektangel 80">
                    <a:extLst>
                      <a:ext uri="{FF2B5EF4-FFF2-40B4-BE49-F238E27FC236}">
                        <a16:creationId xmlns:a16="http://schemas.microsoft.com/office/drawing/2014/main" id="{BE12CC14-985A-504B-A96D-5C6E9DE8F21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9E8D8E6F-EA70-1842-A974-5D35616E09F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751FBA97-2B6D-5B40-BFA2-E3FE8D3EF3F0}"/>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7D4A6F92-ED09-794E-9D24-8961E4EB970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1" name="TekstSylinder 90">
              <a:extLst>
                <a:ext uri="{FF2B5EF4-FFF2-40B4-BE49-F238E27FC236}">
                  <a16:creationId xmlns:a16="http://schemas.microsoft.com/office/drawing/2014/main" id="{5A1DF305-43F9-0B42-BCC1-E577120FC64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6E30C78A-C11F-3D47-A36A-DA706F5C2C2B}"/>
                </a:ext>
              </a:extLst>
            </p:cNvPr>
            <p:cNvGrpSpPr/>
            <p:nvPr userDrawn="1"/>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9502FE88-586C-5A4C-9443-40A0C140DDA4}"/>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577656F-9AE9-3D43-848E-7E4C5574867D}"/>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2827675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tel ny">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mørk grønn</a:t>
            </a:r>
          </a:p>
        </p:txBody>
      </p:sp>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solidFill>
                  <a:schemeClr val="bg1"/>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userDrawn="1"/>
        </p:nvPicPr>
        <p:blipFill>
          <a:blip r:embed="rId2"/>
          <a:stretch>
            <a:fillRect/>
          </a:stretch>
        </p:blipFill>
        <p:spPr>
          <a:xfrm>
            <a:off x="1026506" y="748702"/>
            <a:ext cx="933890" cy="481887"/>
          </a:xfrm>
          <a:prstGeom prst="rect">
            <a:avLst/>
          </a:prstGeom>
        </p:spPr>
      </p:pic>
      <p:sp>
        <p:nvSpPr>
          <p:cNvPr id="4" name="TekstSylinder 3">
            <a:extLst>
              <a:ext uri="{FF2B5EF4-FFF2-40B4-BE49-F238E27FC236}">
                <a16:creationId xmlns:a16="http://schemas.microsoft.com/office/drawing/2014/main" id="{9849EAA3-7D07-5E14-3A5A-B27D5A19E60B}"/>
              </a:ext>
            </a:extLst>
          </p:cNvPr>
          <p:cNvSpPr txBox="1"/>
          <p:nvPr userDrawn="1"/>
        </p:nvSpPr>
        <p:spPr>
          <a:xfrm>
            <a:off x="6867525" y="6315075"/>
            <a:ext cx="5172075" cy="369332"/>
          </a:xfrm>
          <a:prstGeom prst="rect">
            <a:avLst/>
          </a:prstGeom>
          <a:noFill/>
        </p:spPr>
        <p:txBody>
          <a:bodyPr wrap="square" rtlCol="0">
            <a:spAutoFit/>
          </a:bodyPr>
          <a:lstStyle/>
          <a:p>
            <a:pPr algn="r"/>
            <a:r>
              <a:rPr lang="nb-NO">
                <a:solidFill>
                  <a:schemeClr val="bg1"/>
                </a:solidFill>
              </a:rPr>
              <a:t>Osloskolen/Utdanningsetaten/skole</a:t>
            </a:r>
          </a:p>
        </p:txBody>
      </p:sp>
    </p:spTree>
    <p:extLst>
      <p:ext uri="{BB962C8B-B14F-4D97-AF65-F5344CB8AC3E}">
        <p14:creationId xmlns:p14="http://schemas.microsoft.com/office/powerpoint/2010/main" val="2541281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tellysbilde ny 2">
    <p:bg>
      <p:bgPr>
        <a:solidFill>
          <a:schemeClr val="accent3"/>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16" name="Bilde 15">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179664" y="491403"/>
            <a:ext cx="1080000" cy="1080000"/>
          </a:xfrm>
          <a:prstGeom prst="rect">
            <a:avLst/>
          </a:prstGeom>
        </p:spPr>
      </p:pic>
      <p:sp>
        <p:nvSpPr>
          <p:cNvPr id="7" name="TekstSylinder 6">
            <a:extLst>
              <a:ext uri="{FF2B5EF4-FFF2-40B4-BE49-F238E27FC236}">
                <a16:creationId xmlns:a16="http://schemas.microsoft.com/office/drawing/2014/main" id="{6F74406F-B6EF-588D-FFF7-D4D78AFA5A53}"/>
              </a:ext>
            </a:extLst>
          </p:cNvPr>
          <p:cNvSpPr txBox="1"/>
          <p:nvPr userDrawn="1"/>
        </p:nvSpPr>
        <p:spPr>
          <a:xfrm>
            <a:off x="6867525" y="6315075"/>
            <a:ext cx="5172075" cy="369332"/>
          </a:xfrm>
          <a:prstGeom prst="rect">
            <a:avLst/>
          </a:prstGeom>
          <a:noFill/>
        </p:spPr>
        <p:txBody>
          <a:bodyPr wrap="square" rtlCol="0">
            <a:spAutoFit/>
          </a:bodyPr>
          <a:lstStyle/>
          <a:p>
            <a:pPr algn="r"/>
            <a:r>
              <a:rPr lang="nb-NO">
                <a:solidFill>
                  <a:schemeClr val="tx1"/>
                </a:solidFill>
              </a:rPr>
              <a:t>Osloskolen/Utdanningsetaten/skole</a:t>
            </a:r>
          </a:p>
        </p:txBody>
      </p:sp>
    </p:spTree>
    <p:extLst>
      <p:ext uri="{BB962C8B-B14F-4D97-AF65-F5344CB8AC3E}">
        <p14:creationId xmlns:p14="http://schemas.microsoft.com/office/powerpoint/2010/main" val="3635680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tellysbilde ny 2">
    <p:bg>
      <p:bgPr>
        <a:solidFill>
          <a:schemeClr val="accent6"/>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16" name="Bilde 15">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179664" y="491403"/>
            <a:ext cx="1080000" cy="1080000"/>
          </a:xfrm>
          <a:prstGeom prst="rect">
            <a:avLst/>
          </a:prstGeom>
        </p:spPr>
      </p:pic>
      <p:sp>
        <p:nvSpPr>
          <p:cNvPr id="5" name="TekstSylinder 4">
            <a:extLst>
              <a:ext uri="{FF2B5EF4-FFF2-40B4-BE49-F238E27FC236}">
                <a16:creationId xmlns:a16="http://schemas.microsoft.com/office/drawing/2014/main" id="{E1727EE3-FCE4-37D0-3A01-76D7ED608BA2}"/>
              </a:ext>
            </a:extLst>
          </p:cNvPr>
          <p:cNvSpPr txBox="1"/>
          <p:nvPr userDrawn="1"/>
        </p:nvSpPr>
        <p:spPr>
          <a:xfrm>
            <a:off x="6867525" y="6315075"/>
            <a:ext cx="5172075" cy="369332"/>
          </a:xfrm>
          <a:prstGeom prst="rect">
            <a:avLst/>
          </a:prstGeom>
          <a:noFill/>
        </p:spPr>
        <p:txBody>
          <a:bodyPr wrap="square" rtlCol="0">
            <a:spAutoFit/>
          </a:bodyPr>
          <a:lstStyle/>
          <a:p>
            <a:pPr algn="r"/>
            <a:r>
              <a:rPr lang="nb-NO">
                <a:solidFill>
                  <a:schemeClr val="tx1"/>
                </a:solidFill>
              </a:rPr>
              <a:t>Osloskolen/Utdanningsetaten/skole</a:t>
            </a:r>
          </a:p>
        </p:txBody>
      </p:sp>
    </p:spTree>
    <p:extLst>
      <p:ext uri="{BB962C8B-B14F-4D97-AF65-F5344CB8AC3E}">
        <p14:creationId xmlns:p14="http://schemas.microsoft.com/office/powerpoint/2010/main" val="440463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tellysbilde ny 2">
    <p:bg>
      <p:bgPr>
        <a:solidFill>
          <a:schemeClr val="tx2"/>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6" name="Bilde 5" descr="Et bilde som inneholder Font, Grafikk, logo, symbol&#10;&#10;Automatisk generert beskrivelse">
            <a:extLst>
              <a:ext uri="{FF2B5EF4-FFF2-40B4-BE49-F238E27FC236}">
                <a16:creationId xmlns:a16="http://schemas.microsoft.com/office/drawing/2014/main" id="{1BBB8204-4DD6-1F52-EC0A-44FCABD85A6E}"/>
              </a:ext>
            </a:extLst>
          </p:cNvPr>
          <p:cNvPicPr>
            <a:picLocks noChangeAspect="1"/>
          </p:cNvPicPr>
          <p:nvPr userDrawn="1"/>
        </p:nvPicPr>
        <p:blipFill>
          <a:blip r:embed="rId2"/>
          <a:stretch>
            <a:fillRect/>
          </a:stretch>
        </p:blipFill>
        <p:spPr>
          <a:xfrm>
            <a:off x="989389" y="506988"/>
            <a:ext cx="1462865" cy="995857"/>
          </a:xfrm>
          <a:prstGeom prst="rect">
            <a:avLst/>
          </a:prstGeom>
        </p:spPr>
      </p:pic>
      <p:sp>
        <p:nvSpPr>
          <p:cNvPr id="4" name="TekstSylinder 3">
            <a:extLst>
              <a:ext uri="{FF2B5EF4-FFF2-40B4-BE49-F238E27FC236}">
                <a16:creationId xmlns:a16="http://schemas.microsoft.com/office/drawing/2014/main" id="{445775F5-3A03-ABE5-1889-DF96D28EC32D}"/>
              </a:ext>
            </a:extLst>
          </p:cNvPr>
          <p:cNvSpPr txBox="1"/>
          <p:nvPr userDrawn="1"/>
        </p:nvSpPr>
        <p:spPr>
          <a:xfrm>
            <a:off x="6867525" y="6315075"/>
            <a:ext cx="5172075" cy="369332"/>
          </a:xfrm>
          <a:prstGeom prst="rect">
            <a:avLst/>
          </a:prstGeom>
          <a:noFill/>
        </p:spPr>
        <p:txBody>
          <a:bodyPr wrap="square" rtlCol="0">
            <a:spAutoFit/>
          </a:bodyPr>
          <a:lstStyle/>
          <a:p>
            <a:pPr algn="r"/>
            <a:r>
              <a:rPr lang="nb-NO">
                <a:solidFill>
                  <a:schemeClr val="bg1"/>
                </a:solidFill>
              </a:rPr>
              <a:t>Osloskolen/Utdanningsetaten/skole</a:t>
            </a:r>
          </a:p>
        </p:txBody>
      </p:sp>
    </p:spTree>
    <p:extLst>
      <p:ext uri="{BB962C8B-B14F-4D97-AF65-F5344CB8AC3E}">
        <p14:creationId xmlns:p14="http://schemas.microsoft.com/office/powerpoint/2010/main" val="561422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tellysbilde ny 2">
    <p:bg>
      <p:bgPr>
        <a:solidFill>
          <a:schemeClr val="accent1"/>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6" name="Bilde 5" descr="Et bilde som inneholder Font, Grafikk, logo, symbol&#10;&#10;Automatisk generert beskrivelse">
            <a:extLst>
              <a:ext uri="{FF2B5EF4-FFF2-40B4-BE49-F238E27FC236}">
                <a16:creationId xmlns:a16="http://schemas.microsoft.com/office/drawing/2014/main" id="{1BBB8204-4DD6-1F52-EC0A-44FCABD85A6E}"/>
              </a:ext>
            </a:extLst>
          </p:cNvPr>
          <p:cNvPicPr>
            <a:picLocks noChangeAspect="1"/>
          </p:cNvPicPr>
          <p:nvPr userDrawn="1"/>
        </p:nvPicPr>
        <p:blipFill>
          <a:blip r:embed="rId2"/>
          <a:stretch>
            <a:fillRect/>
          </a:stretch>
        </p:blipFill>
        <p:spPr>
          <a:xfrm>
            <a:off x="989389" y="506988"/>
            <a:ext cx="1462865" cy="995857"/>
          </a:xfrm>
          <a:prstGeom prst="rect">
            <a:avLst/>
          </a:prstGeom>
        </p:spPr>
      </p:pic>
      <p:sp>
        <p:nvSpPr>
          <p:cNvPr id="4" name="TekstSylinder 3">
            <a:extLst>
              <a:ext uri="{FF2B5EF4-FFF2-40B4-BE49-F238E27FC236}">
                <a16:creationId xmlns:a16="http://schemas.microsoft.com/office/drawing/2014/main" id="{340B50F0-E17A-A982-AC24-F2784443D9DA}"/>
              </a:ext>
            </a:extLst>
          </p:cNvPr>
          <p:cNvSpPr txBox="1"/>
          <p:nvPr userDrawn="1"/>
        </p:nvSpPr>
        <p:spPr>
          <a:xfrm>
            <a:off x="6867525" y="6315075"/>
            <a:ext cx="5172075" cy="369332"/>
          </a:xfrm>
          <a:prstGeom prst="rect">
            <a:avLst/>
          </a:prstGeom>
          <a:noFill/>
        </p:spPr>
        <p:txBody>
          <a:bodyPr wrap="square" rtlCol="0">
            <a:spAutoFit/>
          </a:bodyPr>
          <a:lstStyle/>
          <a:p>
            <a:pPr algn="r"/>
            <a:r>
              <a:rPr lang="nb-NO">
                <a:solidFill>
                  <a:schemeClr val="bg1"/>
                </a:solidFill>
              </a:rPr>
              <a:t>Osloskolen/Utdanningsetaten/skole</a:t>
            </a:r>
          </a:p>
        </p:txBody>
      </p:sp>
    </p:spTree>
    <p:extLst>
      <p:ext uri="{BB962C8B-B14F-4D97-AF65-F5344CB8AC3E}">
        <p14:creationId xmlns:p14="http://schemas.microsoft.com/office/powerpoint/2010/main" val="1469177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tellysbilde ny 2 uten bilde">
    <p:bg>
      <p:bgPr>
        <a:solidFill>
          <a:schemeClr val="tx2"/>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2051E715-0C35-C940-9034-9C879AE08CC3}"/>
              </a:ext>
            </a:extLst>
          </p:cNvPr>
          <p:cNvSpPr/>
          <p:nvPr userDrawn="1"/>
        </p:nvSpPr>
        <p:spPr>
          <a:xfrm>
            <a:off x="710560" y="2030400"/>
            <a:ext cx="5395879" cy="20345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8013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80135"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75628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uten bilde </a:t>
            </a:r>
          </a:p>
        </p:txBody>
      </p:sp>
      <p:grpSp>
        <p:nvGrpSpPr>
          <p:cNvPr id="7" name="Gruppe 6"/>
          <p:cNvGrpSpPr/>
          <p:nvPr userDrawn="1"/>
        </p:nvGrpSpPr>
        <p:grpSpPr>
          <a:xfrm>
            <a:off x="710560" y="0"/>
            <a:ext cx="2030400" cy="2030400"/>
            <a:chOff x="649600" y="0"/>
            <a:chExt cx="2030400" cy="2030400"/>
          </a:xfrm>
        </p:grpSpPr>
        <p:sp>
          <p:nvSpPr>
            <p:cNvPr id="15" name="Ellipse 14"/>
            <p:cNvSpPr/>
            <p:nvPr userDrawn="1"/>
          </p:nvSpPr>
          <p:spPr>
            <a:xfrm>
              <a:off x="649600" y="0"/>
              <a:ext cx="2030400" cy="2030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124800" y="491403"/>
              <a:ext cx="1080000" cy="1080000"/>
            </a:xfrm>
            <a:prstGeom prst="rect">
              <a:avLst/>
            </a:prstGeom>
          </p:spPr>
        </p:pic>
      </p:grpSp>
      <p:sp>
        <p:nvSpPr>
          <p:cNvPr id="4" name="TekstSylinder 3">
            <a:extLst>
              <a:ext uri="{FF2B5EF4-FFF2-40B4-BE49-F238E27FC236}">
                <a16:creationId xmlns:a16="http://schemas.microsoft.com/office/drawing/2014/main" id="{EA129854-74E9-7A87-5578-F62E2CCDF272}"/>
              </a:ext>
            </a:extLst>
          </p:cNvPr>
          <p:cNvSpPr txBox="1"/>
          <p:nvPr userDrawn="1"/>
        </p:nvSpPr>
        <p:spPr>
          <a:xfrm>
            <a:off x="6867525" y="6315075"/>
            <a:ext cx="5172075" cy="369332"/>
          </a:xfrm>
          <a:prstGeom prst="rect">
            <a:avLst/>
          </a:prstGeom>
          <a:noFill/>
        </p:spPr>
        <p:txBody>
          <a:bodyPr wrap="square" rtlCol="0">
            <a:spAutoFit/>
          </a:bodyPr>
          <a:lstStyle/>
          <a:p>
            <a:pPr algn="r"/>
            <a:r>
              <a:rPr lang="nb-NO">
                <a:solidFill>
                  <a:schemeClr val="bg1"/>
                </a:solidFill>
              </a:rPr>
              <a:t>Osloskolen/Utdanningsetaten/skole</a:t>
            </a:r>
          </a:p>
        </p:txBody>
      </p:sp>
    </p:spTree>
    <p:extLst>
      <p:ext uri="{BB962C8B-B14F-4D97-AF65-F5344CB8AC3E}">
        <p14:creationId xmlns:p14="http://schemas.microsoft.com/office/powerpoint/2010/main" val="27660597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29" Type="http://schemas.openxmlformats.org/officeDocument/2006/relationships/theme" Target="../theme/theme3.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31" Type="http://schemas.openxmlformats.org/officeDocument/2006/relationships/image" Target="../media/image1.png"/><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userDrawn="1"/>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userDrawn="1"/>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userDrawn="1"/>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userDrawn="1"/>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userDrawn="1"/>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userDrawn="1"/>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userDrawn="1"/>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userDrawn="1"/>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userDrawn="1"/>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userDrawn="1"/>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userDrawn="1"/>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userDrawn="1"/>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userDrawn="1"/>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userDrawn="1"/>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latin typeface="+mn-lt"/>
                </a:rPr>
                <a:t>Mørk blå og mørk grønn bakgrunn, skal alltid ha negativ tekst/logo</a:t>
              </a:r>
            </a:p>
          </p:txBody>
        </p:sp>
      </p:grpSp>
    </p:spTree>
    <p:extLst>
      <p:ext uri="{BB962C8B-B14F-4D97-AF65-F5344CB8AC3E}">
        <p14:creationId xmlns:p14="http://schemas.microsoft.com/office/powerpoint/2010/main" val="2470092699"/>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6"/>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userDrawn="1">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userDrawn="1"/>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userDrawn="1"/>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userDrawn="1"/>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userDrawn="1"/>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userDrawn="1"/>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userDrawn="1"/>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userDrawn="1"/>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userDrawn="1"/>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userDrawn="1"/>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userDrawn="1"/>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userDrawn="1"/>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userDrawn="1"/>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userDrawn="1"/>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userDrawn="1"/>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latin typeface="+mn-lt"/>
                </a:rPr>
                <a:t>Mørk blå og mørk grønn bakgrunn, skal alltid ha negativ tekst/logo</a:t>
              </a:r>
            </a:p>
          </p:txBody>
        </p:sp>
      </p:grpSp>
    </p:spTree>
    <p:extLst>
      <p:ext uri="{BB962C8B-B14F-4D97-AF65-F5344CB8AC3E}">
        <p14:creationId xmlns:p14="http://schemas.microsoft.com/office/powerpoint/2010/main" val="3948487428"/>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76" r:id="rId5"/>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7"/>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userDrawn="1">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sp>
        <p:nvSpPr>
          <p:cNvPr id="4" name="Date Placeholder 3">
            <a:extLst>
              <a:ext uri="{FF2B5EF4-FFF2-40B4-BE49-F238E27FC236}">
                <a16:creationId xmlns:a16="http://schemas.microsoft.com/office/drawing/2014/main" id="{60BD181B-26C6-1441-AC51-F9CA495AD871}"/>
              </a:ext>
            </a:extLst>
          </p:cNvPr>
          <p:cNvSpPr>
            <a:spLocks noGrp="1"/>
          </p:cNvSpPr>
          <p:nvPr>
            <p:ph type="dt" sz="half" idx="2"/>
          </p:nvPr>
        </p:nvSpPr>
        <p:spPr>
          <a:xfrm>
            <a:off x="10156825" y="6292352"/>
            <a:ext cx="1339850" cy="365125"/>
          </a:xfrm>
          <a:prstGeom prst="rect">
            <a:avLst/>
          </a:prstGeom>
        </p:spPr>
        <p:txBody>
          <a:bodyPr vert="horz" lIns="91440" tIns="45720" rIns="91440" bIns="45720" rtlCol="0" anchor="ctr"/>
          <a:lstStyle>
            <a:lvl1pPr algn="r">
              <a:defRPr sz="900" b="0" i="0">
                <a:solidFill>
                  <a:schemeClr val="tx1"/>
                </a:solidFill>
                <a:latin typeface="+mn-lt"/>
              </a:defRPr>
            </a:lvl1pPr>
          </a:lstStyle>
          <a:p>
            <a:fld id="{A40496DB-E8C8-4849-8A63-AC568158CC03}" type="datetime1">
              <a:rPr lang="nb-NO" smtClean="0"/>
              <a:pPr/>
              <a:t>25.11.2025</a:t>
            </a:fld>
            <a:endParaRPr lang="nb-NO"/>
          </a:p>
        </p:txBody>
      </p:sp>
      <p:sp>
        <p:nvSpPr>
          <p:cNvPr id="5" name="Footer Placeholder 4">
            <a:extLst>
              <a:ext uri="{FF2B5EF4-FFF2-40B4-BE49-F238E27FC236}">
                <a16:creationId xmlns:a16="http://schemas.microsoft.com/office/drawing/2014/main" id="{A4DFE725-0D07-7B47-98CD-EAA5EC15E8C6}"/>
              </a:ext>
            </a:extLst>
          </p:cNvPr>
          <p:cNvSpPr>
            <a:spLocks noGrp="1"/>
          </p:cNvSpPr>
          <p:nvPr>
            <p:ph type="ftr" sz="quarter" idx="3"/>
          </p:nvPr>
        </p:nvSpPr>
        <p:spPr>
          <a:xfrm>
            <a:off x="2035176" y="6292849"/>
            <a:ext cx="8121648" cy="365125"/>
          </a:xfrm>
          <a:prstGeom prst="rect">
            <a:avLst/>
          </a:prstGeom>
        </p:spPr>
        <p:txBody>
          <a:bodyPr vert="horz" lIns="91440" tIns="45720" rIns="91440" bIns="45720" rtlCol="0" anchor="ctr"/>
          <a:lstStyle>
            <a:lvl1pPr algn="ctr">
              <a:defRPr sz="1000" b="0" i="0">
                <a:solidFill>
                  <a:schemeClr val="tx1"/>
                </a:solidFill>
                <a:latin typeface="+mn-lt"/>
              </a:defRPr>
            </a:lvl1pPr>
          </a:lstStyle>
          <a:p>
            <a:endParaRPr lang="nb-NO"/>
          </a:p>
        </p:txBody>
      </p:sp>
      <p:sp>
        <p:nvSpPr>
          <p:cNvPr id="6" name="Slide Number Placeholder 5">
            <a:extLst>
              <a:ext uri="{FF2B5EF4-FFF2-40B4-BE49-F238E27FC236}">
                <a16:creationId xmlns:a16="http://schemas.microsoft.com/office/drawing/2014/main" id="{9038F127-E3EF-B346-96BD-C679BB3F2366}"/>
              </a:ext>
            </a:extLst>
          </p:cNvPr>
          <p:cNvSpPr>
            <a:spLocks noGrp="1"/>
          </p:cNvSpPr>
          <p:nvPr>
            <p:ph type="sldNum" sz="quarter" idx="4"/>
          </p:nvPr>
        </p:nvSpPr>
        <p:spPr>
          <a:xfrm>
            <a:off x="11496674" y="6292352"/>
            <a:ext cx="695325" cy="365125"/>
          </a:xfrm>
          <a:prstGeom prst="rect">
            <a:avLst/>
          </a:prstGeom>
        </p:spPr>
        <p:txBody>
          <a:bodyPr vert="horz" lIns="91440" tIns="45720" rIns="91440" bIns="45720" rtlCol="0" anchor="ctr"/>
          <a:lstStyle>
            <a:lvl1pPr algn="ctr">
              <a:defRPr sz="900" b="0" i="0">
                <a:solidFill>
                  <a:schemeClr val="tx1"/>
                </a:solidFill>
                <a:latin typeface="+mn-lt"/>
              </a:defRPr>
            </a:lvl1pPr>
          </a:lstStyle>
          <a:p>
            <a:pPr algn="l"/>
            <a:fld id="{8ACEFDFC-287E-0A4D-81A7-6CC8C070690D}" type="slidenum">
              <a:rPr lang="nb-NO" smtClean="0"/>
              <a:pPr algn="l"/>
              <a:t>‹#›</a:t>
            </a:fld>
            <a:endParaRPr lang="nb-NO"/>
          </a:p>
        </p:txBody>
      </p:sp>
      <p:pic>
        <p:nvPicPr>
          <p:cNvPr id="19" name="Bilde 18">
            <a:extLst>
              <a:ext uri="{FF2B5EF4-FFF2-40B4-BE49-F238E27FC236}">
                <a16:creationId xmlns:a16="http://schemas.microsoft.com/office/drawing/2014/main" id="{655AFB16-D4F3-C04D-8A8D-B4B481D6101F}"/>
              </a:ext>
            </a:extLst>
          </p:cNvPr>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331200" y="6296400"/>
            <a:ext cx="688336" cy="360000"/>
          </a:xfrm>
          <a:prstGeom prst="rect">
            <a:avLst/>
          </a:prstGeom>
        </p:spPr>
      </p:pic>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userDrawn="1"/>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userDrawn="1"/>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userDrawn="1"/>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userDrawn="1"/>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userDrawn="1"/>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userDrawn="1"/>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userDrawn="1"/>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userDrawn="1"/>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userDrawn="1"/>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userDrawn="1"/>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userDrawn="1"/>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userDrawn="1"/>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userDrawn="1"/>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userDrawn="1"/>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latin typeface="+mn-lt"/>
                </a:rPr>
                <a:t>Mørk blå og mørk grønn bakgrunn, skal alltid ha negativ tekst/logo</a:t>
              </a:r>
            </a:p>
          </p:txBody>
        </p:sp>
      </p:grpSp>
    </p:spTree>
    <p:extLst>
      <p:ext uri="{BB962C8B-B14F-4D97-AF65-F5344CB8AC3E}">
        <p14:creationId xmlns:p14="http://schemas.microsoft.com/office/powerpoint/2010/main" val="1816548450"/>
      </p:ext>
    </p:extLst>
  </p:cSld>
  <p:clrMap bg1="lt1" tx1="dk1" bg2="lt2" tx2="dk2" accent1="accent1" accent2="accent2" accent3="accent3" accent4="accent4" accent5="accent5" accent6="accent6" hlink="hlink" folHlink="folHlink"/>
  <p:sldLayoutIdLst>
    <p:sldLayoutId id="2147483787" r:id="rId1"/>
    <p:sldLayoutId id="2147483786" r:id="rId2"/>
    <p:sldLayoutId id="2147483705" r:id="rId3"/>
    <p:sldLayoutId id="2147483706" r:id="rId4"/>
    <p:sldLayoutId id="2147483712" r:id="rId5"/>
    <p:sldLayoutId id="2147483711" r:id="rId6"/>
    <p:sldLayoutId id="2147483840" r:id="rId7"/>
    <p:sldLayoutId id="2147483866" r:id="rId8"/>
    <p:sldLayoutId id="2147483850" r:id="rId9"/>
    <p:sldLayoutId id="2147483849" r:id="rId10"/>
    <p:sldLayoutId id="2147483844" r:id="rId11"/>
    <p:sldLayoutId id="2147483845" r:id="rId12"/>
    <p:sldLayoutId id="2147483846" r:id="rId13"/>
    <p:sldLayoutId id="2147483740" r:id="rId14"/>
    <p:sldLayoutId id="2147483741" r:id="rId15"/>
    <p:sldLayoutId id="2147483860" r:id="rId16"/>
    <p:sldLayoutId id="2147483742" r:id="rId17"/>
    <p:sldLayoutId id="2147483743" r:id="rId18"/>
    <p:sldLayoutId id="2147483864" r:id="rId19"/>
    <p:sldLayoutId id="2147483865" r:id="rId20"/>
    <p:sldLayoutId id="2147483754" r:id="rId21"/>
    <p:sldLayoutId id="2147483833" r:id="rId22"/>
    <p:sldLayoutId id="2147483756" r:id="rId23"/>
    <p:sldLayoutId id="2147483834" r:id="rId24"/>
    <p:sldLayoutId id="2147483755" r:id="rId25"/>
    <p:sldLayoutId id="2147483835" r:id="rId26"/>
    <p:sldLayoutId id="2147483757" r:id="rId27"/>
    <p:sldLayoutId id="2147483836" r:id="rId28"/>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31"/>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userDrawn="1">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6.png"/><Relationship Id="rId7" Type="http://schemas.openxmlformats.org/officeDocument/2006/relationships/diagramColors" Target="../diagrams/colors2.xml"/><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8211F-7F06-8572-E136-14B1E52D7B5D}"/>
            </a:ext>
          </a:extLst>
        </p:cNvPr>
        <p:cNvGrpSpPr/>
        <p:nvPr/>
      </p:nvGrpSpPr>
      <p:grpSpPr>
        <a:xfrm>
          <a:off x="0" y="0"/>
          <a:ext cx="0" cy="0"/>
          <a:chOff x="0" y="0"/>
          <a:chExt cx="0" cy="0"/>
        </a:xfrm>
      </p:grpSpPr>
      <p:sp>
        <p:nvSpPr>
          <p:cNvPr id="14" name="Text Placeholder 4">
            <a:extLst>
              <a:ext uri="{FF2B5EF4-FFF2-40B4-BE49-F238E27FC236}">
                <a16:creationId xmlns:a16="http://schemas.microsoft.com/office/drawing/2014/main" id="{2EE659D0-4F3A-0F4F-EBC0-47025BEFFEC3}"/>
              </a:ext>
            </a:extLst>
          </p:cNvPr>
          <p:cNvSpPr>
            <a:spLocks noGrp="1"/>
          </p:cNvSpPr>
          <p:nvPr>
            <p:ph type="body" sz="quarter" idx="21"/>
          </p:nvPr>
        </p:nvSpPr>
        <p:spPr>
          <a:xfrm>
            <a:off x="255000" y="6220200"/>
            <a:ext cx="687600" cy="360000"/>
          </a:xfrm>
        </p:spPr>
        <p:txBody>
          <a:bodyPr/>
          <a:lstStyle/>
          <a:p>
            <a:endParaRPr lang="en-US"/>
          </a:p>
        </p:txBody>
      </p:sp>
      <p:pic>
        <p:nvPicPr>
          <p:cNvPr id="4" name="Bilde 3" descr="Et bilde som inneholder person, klær, innendørs, Menneskeansikt&#10;&#10;KI-generert innhold kan være feil.">
            <a:extLst>
              <a:ext uri="{FF2B5EF4-FFF2-40B4-BE49-F238E27FC236}">
                <a16:creationId xmlns:a16="http://schemas.microsoft.com/office/drawing/2014/main" id="{526B1911-8BC0-ABDB-7634-72ABADCBC38E}"/>
              </a:ext>
            </a:extLst>
          </p:cNvPr>
          <p:cNvPicPr>
            <a:picLocks noChangeAspect="1"/>
          </p:cNvPicPr>
          <p:nvPr/>
        </p:nvPicPr>
        <p:blipFill>
          <a:blip r:embed="rId3"/>
          <a:srcRect t="8393" b="8391"/>
          <a:stretch>
            <a:fillRect/>
          </a:stretch>
        </p:blipFill>
        <p:spPr>
          <a:xfrm>
            <a:off x="-252" y="0"/>
            <a:ext cx="12192252" cy="6858000"/>
          </a:xfrm>
          <a:prstGeom prst="rect">
            <a:avLst/>
          </a:prstGeom>
        </p:spPr>
      </p:pic>
      <p:sp>
        <p:nvSpPr>
          <p:cNvPr id="2" name="TekstSylinder 1">
            <a:extLst>
              <a:ext uri="{FF2B5EF4-FFF2-40B4-BE49-F238E27FC236}">
                <a16:creationId xmlns:a16="http://schemas.microsoft.com/office/drawing/2014/main" id="{EB97D883-0F00-8CB5-42A4-BE60CB8B186D}"/>
              </a:ext>
            </a:extLst>
          </p:cNvPr>
          <p:cNvSpPr txBox="1"/>
          <p:nvPr/>
        </p:nvSpPr>
        <p:spPr>
          <a:xfrm>
            <a:off x="6823880" y="757826"/>
            <a:ext cx="5015193" cy="3695742"/>
          </a:xfrm>
          <a:prstGeom prst="rect">
            <a:avLst/>
          </a:prstGeom>
          <a:solidFill>
            <a:srgbClr val="FF8274">
              <a:alpha val="90000"/>
            </a:srgbClr>
          </a:solidFill>
        </p:spPr>
        <p:txBody>
          <a:bodyPr wrap="square" lIns="360000" tIns="360000" rIns="360000" bIns="252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600" b="0" i="0" u="none" strike="noStrike" kern="1200" cap="none" spc="0" normalizeH="0" baseline="0" noProof="0" dirty="0">
                <a:ln>
                  <a:noFill/>
                </a:ln>
                <a:solidFill>
                  <a:srgbClr val="FFFFFF"/>
                </a:solidFill>
                <a:effectLst/>
                <a:uLnTx/>
                <a:uFillTx/>
                <a:latin typeface="Oslo Sans Office"/>
                <a:ea typeface="+mn-ea"/>
                <a:cs typeface="+mn-cs"/>
              </a:rPr>
              <a:t>Skole-hjem-samarbeid</a:t>
            </a:r>
            <a:endParaRPr kumimoji="0" lang="nb-NO" sz="3200" b="0" i="0" u="none" strike="noStrike" kern="1200" cap="none" spc="0" normalizeH="0" baseline="0" noProof="0" dirty="0">
              <a:ln>
                <a:noFill/>
              </a:ln>
              <a:solidFill>
                <a:srgbClr val="FFFFFF"/>
              </a:solidFill>
              <a:effectLst/>
              <a:uLnTx/>
              <a:uFillTx/>
              <a:latin typeface="Oslo Sans Offic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Oslo Sans Offic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000" b="0" i="0" u="none" strike="noStrike" kern="1200" cap="none" spc="0" normalizeH="0" baseline="0" noProof="0">
              <a:ln>
                <a:noFill/>
              </a:ln>
              <a:solidFill>
                <a:srgbClr val="FFFFFF"/>
              </a:solidFill>
              <a:effectLst/>
              <a:uLnTx/>
              <a:uFillTx/>
              <a:latin typeface="Oslo Sans Office"/>
              <a:ea typeface="+mn-ea"/>
              <a:cs typeface="+mn-cs"/>
            </a:endParaRPr>
          </a:p>
          <a:p>
            <a:pPr>
              <a:defRPr/>
            </a:pPr>
            <a:r>
              <a:rPr lang="nb-NO" sz="2400" dirty="0">
                <a:solidFill>
                  <a:srgbClr val="FFFFFF"/>
                </a:solidFill>
                <a:latin typeface="Oslo Sans Office"/>
              </a:rPr>
              <a:t>Digital praksis</a:t>
            </a:r>
          </a:p>
          <a:p>
            <a:pPr>
              <a:defRPr/>
            </a:pPr>
            <a:endParaRPr kumimoji="0" lang="nb-NO" sz="2400" b="0" i="0" u="none" strike="noStrike" kern="1200" cap="none" spc="0" normalizeH="0" baseline="0" noProof="0">
              <a:ln>
                <a:noFill/>
              </a:ln>
              <a:solidFill>
                <a:srgbClr val="FFFFFF"/>
              </a:solidFill>
              <a:effectLst/>
              <a:uLnTx/>
              <a:uFillTx/>
              <a:latin typeface="Oslo Sans Offic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u="none" strike="noStrike" kern="1200" cap="none" spc="0" normalizeH="0" baseline="0" noProof="0" dirty="0">
              <a:ln>
                <a:noFill/>
              </a:ln>
              <a:solidFill>
                <a:srgbClr val="FFFFFF"/>
              </a:solidFill>
              <a:effectLst/>
              <a:uLnTx/>
              <a:uFillTx/>
              <a:latin typeface="Oslo Sans Offic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800" b="0" i="0" u="none" strike="noStrike" kern="1200" cap="none" spc="0" normalizeH="0" baseline="0" noProof="0">
              <a:ln>
                <a:noFill/>
              </a:ln>
              <a:solidFill>
                <a:srgbClr val="FFFFFF"/>
              </a:solidFill>
              <a:effectLst/>
              <a:uLnTx/>
              <a:uFillTx/>
              <a:latin typeface="Oslo Sans Offic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800">
              <a:solidFill>
                <a:srgbClr val="FFFFFF"/>
              </a:solidFill>
              <a:latin typeface="Oslo Sans Offic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800" b="0" i="0" u="none" strike="noStrike" kern="1200" cap="none" spc="0" normalizeH="0" baseline="0" noProof="0">
              <a:ln>
                <a:noFill/>
              </a:ln>
              <a:solidFill>
                <a:srgbClr val="FFFFFF"/>
              </a:solidFill>
              <a:effectLst/>
              <a:uLnTx/>
              <a:uFillTx/>
              <a:latin typeface="Oslo Sans Office"/>
              <a:ea typeface="+mn-ea"/>
              <a:cs typeface="+mn-cs"/>
            </a:endParaRPr>
          </a:p>
        </p:txBody>
      </p:sp>
    </p:spTree>
    <p:extLst>
      <p:ext uri="{BB962C8B-B14F-4D97-AF65-F5344CB8AC3E}">
        <p14:creationId xmlns:p14="http://schemas.microsoft.com/office/powerpoint/2010/main" val="893181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78FB0B6-7A2D-F806-01CE-18989E791490}"/>
              </a:ext>
            </a:extLst>
          </p:cNvPr>
          <p:cNvSpPr>
            <a:spLocks noGrp="1"/>
          </p:cNvSpPr>
          <p:nvPr>
            <p:ph type="title"/>
          </p:nvPr>
        </p:nvSpPr>
        <p:spPr>
          <a:xfrm>
            <a:off x="758825" y="1845905"/>
            <a:ext cx="9469438" cy="2250330"/>
          </a:xfrm>
        </p:spPr>
        <p:txBody>
          <a:bodyPr>
            <a:normAutofit/>
          </a:bodyPr>
          <a:lstStyle/>
          <a:p>
            <a:r>
              <a:rPr lang="nb-NO" sz="2800" dirty="0"/>
              <a:t>Er du enig eller uenig i påstanden:</a:t>
            </a:r>
            <a:br>
              <a:rPr lang="nb-NO" dirty="0"/>
            </a:br>
            <a:br>
              <a:rPr lang="nb-NO" dirty="0"/>
            </a:br>
            <a:r>
              <a:rPr lang="nb-NO" sz="4000" dirty="0"/>
              <a:t>«Lekser er et kikkhull der foresatte kan se inn på skolens praksis!» </a:t>
            </a:r>
            <a:endParaRPr lang="nb-NO" dirty="0"/>
          </a:p>
        </p:txBody>
      </p:sp>
      <p:sp>
        <p:nvSpPr>
          <p:cNvPr id="4" name="Plassholder for dato 3">
            <a:extLst>
              <a:ext uri="{FF2B5EF4-FFF2-40B4-BE49-F238E27FC236}">
                <a16:creationId xmlns:a16="http://schemas.microsoft.com/office/drawing/2014/main" id="{72DBB5F1-57A7-0099-C5D0-47045E6BD844}"/>
              </a:ext>
            </a:extLst>
          </p:cNvPr>
          <p:cNvSpPr>
            <a:spLocks noGrp="1"/>
          </p:cNvSpPr>
          <p:nvPr>
            <p:ph type="dt" sz="half" idx="10"/>
          </p:nvPr>
        </p:nvSpPr>
        <p:spPr/>
        <p:txBody>
          <a:bodyPr/>
          <a:lstStyle/>
          <a:p>
            <a:fld id="{C20DE0DF-BE6B-D248-92A9-54242D212695}" type="datetime1">
              <a:rPr lang="nb-NO" smtClean="0"/>
              <a:t>25.11.2025</a:t>
            </a:fld>
            <a:endParaRPr lang="nb-NO"/>
          </a:p>
        </p:txBody>
      </p:sp>
      <p:sp>
        <p:nvSpPr>
          <p:cNvPr id="5" name="Plassholder for lysbildenummer 4">
            <a:extLst>
              <a:ext uri="{FF2B5EF4-FFF2-40B4-BE49-F238E27FC236}">
                <a16:creationId xmlns:a16="http://schemas.microsoft.com/office/drawing/2014/main" id="{66FD67BD-7AA6-48EE-C4B8-E24C25DA787D}"/>
              </a:ext>
            </a:extLst>
          </p:cNvPr>
          <p:cNvSpPr>
            <a:spLocks noGrp="1"/>
          </p:cNvSpPr>
          <p:nvPr>
            <p:ph type="sldNum" sz="quarter" idx="12"/>
          </p:nvPr>
        </p:nvSpPr>
        <p:spPr/>
        <p:txBody>
          <a:bodyPr/>
          <a:lstStyle/>
          <a:p>
            <a:fld id="{8ACEFDFC-287E-0A4D-81A7-6CC8C070690D}" type="slidenum">
              <a:rPr lang="nb-NO" smtClean="0"/>
              <a:t>10</a:t>
            </a:fld>
            <a:endParaRPr lang="nb-NO"/>
          </a:p>
        </p:txBody>
      </p:sp>
      <p:pic>
        <p:nvPicPr>
          <p:cNvPr id="3" name="Bilde 2">
            <a:extLst>
              <a:ext uri="{FF2B5EF4-FFF2-40B4-BE49-F238E27FC236}">
                <a16:creationId xmlns:a16="http://schemas.microsoft.com/office/drawing/2014/main" id="{DA64ACAB-9DEC-2EC6-25EE-10B421C0110D}"/>
              </a:ext>
            </a:extLst>
          </p:cNvPr>
          <p:cNvPicPr>
            <a:picLocks noChangeAspect="1"/>
          </p:cNvPicPr>
          <p:nvPr/>
        </p:nvPicPr>
        <p:blipFill>
          <a:blip r:embed="rId3"/>
          <a:stretch>
            <a:fillRect/>
          </a:stretch>
        </p:blipFill>
        <p:spPr>
          <a:xfrm>
            <a:off x="8880475" y="383308"/>
            <a:ext cx="2552700" cy="2425700"/>
          </a:xfrm>
          <a:prstGeom prst="rect">
            <a:avLst/>
          </a:prstGeom>
        </p:spPr>
      </p:pic>
      <p:pic>
        <p:nvPicPr>
          <p:cNvPr id="6" name="Bilde 5">
            <a:extLst>
              <a:ext uri="{FF2B5EF4-FFF2-40B4-BE49-F238E27FC236}">
                <a16:creationId xmlns:a16="http://schemas.microsoft.com/office/drawing/2014/main" id="{3C88921E-7D2A-C119-85B7-DDD72EC09ACD}"/>
              </a:ext>
            </a:extLst>
          </p:cNvPr>
          <p:cNvPicPr>
            <a:picLocks noChangeAspect="1"/>
          </p:cNvPicPr>
          <p:nvPr/>
        </p:nvPicPr>
        <p:blipFill>
          <a:blip r:embed="rId4"/>
          <a:stretch>
            <a:fillRect/>
          </a:stretch>
        </p:blipFill>
        <p:spPr>
          <a:xfrm>
            <a:off x="6096000" y="3886930"/>
            <a:ext cx="2589860" cy="2770547"/>
          </a:xfrm>
          <a:prstGeom prst="rect">
            <a:avLst/>
          </a:prstGeom>
        </p:spPr>
      </p:pic>
    </p:spTree>
    <p:extLst>
      <p:ext uri="{BB962C8B-B14F-4D97-AF65-F5344CB8AC3E}">
        <p14:creationId xmlns:p14="http://schemas.microsoft.com/office/powerpoint/2010/main" val="13581906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65C4C-AC5E-3C16-DE6C-BF9BA6AFB179}"/>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5B69CF0B-E770-22D7-1F18-B14E35FC2050}"/>
              </a:ext>
            </a:extLst>
          </p:cNvPr>
          <p:cNvSpPr>
            <a:spLocks noGrp="1"/>
          </p:cNvSpPr>
          <p:nvPr>
            <p:ph type="title"/>
          </p:nvPr>
        </p:nvSpPr>
        <p:spPr>
          <a:xfrm>
            <a:off x="695326" y="720001"/>
            <a:ext cx="6029324" cy="765899"/>
          </a:xfrm>
        </p:spPr>
        <p:txBody>
          <a:bodyPr>
            <a:normAutofit fontScale="90000"/>
          </a:bodyPr>
          <a:lstStyle/>
          <a:p>
            <a:r>
              <a:rPr lang="nb-NO" dirty="0"/>
              <a:t>Bruk av læringsteknologi i leksearbeid</a:t>
            </a:r>
          </a:p>
        </p:txBody>
      </p:sp>
      <p:sp>
        <p:nvSpPr>
          <p:cNvPr id="3" name="Plassholder for innhold 2">
            <a:extLst>
              <a:ext uri="{FF2B5EF4-FFF2-40B4-BE49-F238E27FC236}">
                <a16:creationId xmlns:a16="http://schemas.microsoft.com/office/drawing/2014/main" id="{F9EBC996-10B7-C45A-C266-4826A0D6DF07}"/>
              </a:ext>
            </a:extLst>
          </p:cNvPr>
          <p:cNvSpPr>
            <a:spLocks noGrp="1"/>
          </p:cNvSpPr>
          <p:nvPr>
            <p:ph idx="1"/>
          </p:nvPr>
        </p:nvSpPr>
        <p:spPr>
          <a:xfrm>
            <a:off x="695326" y="1676400"/>
            <a:ext cx="5600130" cy="4416425"/>
          </a:xfrm>
        </p:spPr>
        <p:txBody>
          <a:bodyPr/>
          <a:lstStyle/>
          <a:p>
            <a:pPr marL="215900" indent="-215900"/>
            <a:r>
              <a:rPr lang="nb-NO" dirty="0"/>
              <a:t>Les anbefalingen for Skole-hjem-samarbeid: Råd til lærere</a:t>
            </a:r>
            <a:endParaRPr lang="en-US" dirty="0"/>
          </a:p>
          <a:p>
            <a:pPr marL="215900" indent="-215900">
              <a:lnSpc>
                <a:spcPct val="150000"/>
              </a:lnSpc>
              <a:spcBef>
                <a:spcPts val="600"/>
              </a:spcBef>
            </a:pPr>
            <a:r>
              <a:rPr lang="nb-NO" dirty="0"/>
              <a:t>Gå inn på: </a:t>
            </a:r>
            <a:r>
              <a:rPr lang="nb-NO" i="1" dirty="0"/>
              <a:t>stodig.osloskolen.no</a:t>
            </a:r>
          </a:p>
          <a:p>
            <a:pPr marL="0" indent="0">
              <a:spcBef>
                <a:spcPts val="600"/>
              </a:spcBef>
              <a:buNone/>
            </a:pPr>
            <a:r>
              <a:rPr lang="nb-NO" dirty="0">
                <a:sym typeface="Wingdings" panose="05000000000000000000" pitchFamily="2" charset="2"/>
              </a:rPr>
              <a:t>	</a:t>
            </a:r>
            <a:r>
              <a:rPr lang="nb-NO" i="1" dirty="0">
                <a:sym typeface="Wingdings" panose="05000000000000000000" pitchFamily="2" charset="2"/>
              </a:rPr>
              <a:t> Skole-hjem-samarbeid</a:t>
            </a:r>
            <a:endParaRPr lang="nb-NO" i="1" dirty="0"/>
          </a:p>
          <a:p>
            <a:pPr marL="0" indent="0">
              <a:spcBef>
                <a:spcPts val="600"/>
              </a:spcBef>
              <a:buNone/>
            </a:pPr>
            <a:r>
              <a:rPr lang="nb-NO" i="1" dirty="0">
                <a:sym typeface="Wingdings" panose="05000000000000000000" pitchFamily="2" charset="2"/>
              </a:rPr>
              <a:t>	 Råd til lærere</a:t>
            </a:r>
            <a:endParaRPr lang="nb-NO" i="1" dirty="0"/>
          </a:p>
          <a:p>
            <a:pPr marL="0" indent="0">
              <a:spcBef>
                <a:spcPts val="600"/>
              </a:spcBef>
              <a:buNone/>
            </a:pPr>
            <a:r>
              <a:rPr lang="nb-NO" i="1" dirty="0">
                <a:sym typeface="Wingdings" panose="05000000000000000000" pitchFamily="2" charset="2"/>
              </a:rPr>
              <a:t>	 </a:t>
            </a:r>
            <a:r>
              <a:rPr lang="nb-NO" i="1" dirty="0"/>
              <a:t>Les «Leksearbeid»</a:t>
            </a:r>
          </a:p>
          <a:p>
            <a:pPr marL="0" indent="0">
              <a:spcBef>
                <a:spcPts val="600"/>
              </a:spcBef>
              <a:buNone/>
            </a:pPr>
            <a:endParaRPr lang="nb-NO" i="1" dirty="0"/>
          </a:p>
          <a:p>
            <a:pPr marL="0" indent="0">
              <a:spcBef>
                <a:spcPts val="600"/>
              </a:spcBef>
              <a:buNone/>
            </a:pPr>
            <a:r>
              <a:rPr lang="nb-NO" b="1" dirty="0"/>
              <a:t>Tenk over mens du leser: </a:t>
            </a:r>
          </a:p>
          <a:p>
            <a:pPr marL="215900" indent="-215900"/>
            <a:r>
              <a:rPr lang="nb-NO" dirty="0"/>
              <a:t>Hva gjør du allerede i din praksis?</a:t>
            </a:r>
          </a:p>
          <a:p>
            <a:pPr marL="215900" indent="-215900"/>
            <a:r>
              <a:rPr lang="nb-NO" dirty="0"/>
              <a:t>Hvilke råd er sentrale for deg og teamet ditt i videre arbeid? </a:t>
            </a:r>
          </a:p>
        </p:txBody>
      </p:sp>
      <p:sp>
        <p:nvSpPr>
          <p:cNvPr id="4" name="Plassholder for dato 3">
            <a:extLst>
              <a:ext uri="{FF2B5EF4-FFF2-40B4-BE49-F238E27FC236}">
                <a16:creationId xmlns:a16="http://schemas.microsoft.com/office/drawing/2014/main" id="{C15D02E6-C574-B297-8E7B-058FD7CCBBD7}"/>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DE0DF-BE6B-D248-92A9-54242D212695}" type="datetime1">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25.11.2025</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sp>
        <p:nvSpPr>
          <p:cNvPr id="5" name="Plassholder for lysbildenummer 4">
            <a:extLst>
              <a:ext uri="{FF2B5EF4-FFF2-40B4-BE49-F238E27FC236}">
                <a16:creationId xmlns:a16="http://schemas.microsoft.com/office/drawing/2014/main" id="{E00DD096-63BE-B1A4-7A3F-F4743D326FD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pic>
        <p:nvPicPr>
          <p:cNvPr id="8" name="Bilde 7" descr="Et bilde som inneholder person, innendørs, klær, Menneskeansikt&#10;&#10;KI-generert innhold kan være feil.">
            <a:extLst>
              <a:ext uri="{FF2B5EF4-FFF2-40B4-BE49-F238E27FC236}">
                <a16:creationId xmlns:a16="http://schemas.microsoft.com/office/drawing/2014/main" id="{262338FD-A903-618A-1DAB-C35160F9A329}"/>
              </a:ext>
            </a:extLst>
          </p:cNvPr>
          <p:cNvPicPr>
            <a:picLocks noChangeAspect="1"/>
          </p:cNvPicPr>
          <p:nvPr/>
        </p:nvPicPr>
        <p:blipFill>
          <a:blip r:embed="rId3"/>
          <a:srcRect l="14430" r="14256"/>
          <a:stretch>
            <a:fillRect/>
          </a:stretch>
        </p:blipFill>
        <p:spPr>
          <a:xfrm>
            <a:off x="6591869" y="0"/>
            <a:ext cx="5600130" cy="6858000"/>
          </a:xfrm>
          <a:prstGeom prst="rect">
            <a:avLst/>
          </a:prstGeom>
        </p:spPr>
      </p:pic>
    </p:spTree>
    <p:extLst>
      <p:ext uri="{BB962C8B-B14F-4D97-AF65-F5344CB8AC3E}">
        <p14:creationId xmlns:p14="http://schemas.microsoft.com/office/powerpoint/2010/main" val="38534032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5169AE3-E8AD-98F6-678A-CE990C1714A4}"/>
              </a:ext>
            </a:extLst>
          </p:cNvPr>
          <p:cNvSpPr>
            <a:spLocks noGrp="1"/>
          </p:cNvSpPr>
          <p:nvPr>
            <p:ph type="title"/>
          </p:nvPr>
        </p:nvSpPr>
        <p:spPr>
          <a:xfrm>
            <a:off x="376634" y="554403"/>
            <a:ext cx="11438732" cy="1121997"/>
          </a:xfrm>
          <a:solidFill>
            <a:schemeClr val="accent5"/>
          </a:solidFill>
        </p:spPr>
        <p:txBody>
          <a:bodyPr lIns="180000" tIns="180000" rIns="180000" bIns="180000">
            <a:normAutofit fontScale="90000"/>
          </a:bodyPr>
          <a:lstStyle/>
          <a:p>
            <a:r>
              <a:rPr lang="nb-NO" sz="3100" b="1" dirty="0"/>
              <a:t>På hvilken måte sørger vi for en inkluderende leksepraksis? </a:t>
            </a:r>
            <a:br>
              <a:rPr lang="nb-NO" dirty="0"/>
            </a:br>
            <a:r>
              <a:rPr lang="nb-NO" sz="2700" dirty="0"/>
              <a:t>Ta utgangspunkt i lekser dere gir, og diskuter ut fra rådet under:</a:t>
            </a:r>
            <a:endParaRPr lang="nb-NO" dirty="0"/>
          </a:p>
        </p:txBody>
      </p:sp>
      <p:sp>
        <p:nvSpPr>
          <p:cNvPr id="4" name="Plassholder for dato 3">
            <a:extLst>
              <a:ext uri="{FF2B5EF4-FFF2-40B4-BE49-F238E27FC236}">
                <a16:creationId xmlns:a16="http://schemas.microsoft.com/office/drawing/2014/main" id="{8E2197F0-74E4-4C0E-5C5F-18D8FEC64903}"/>
              </a:ext>
            </a:extLst>
          </p:cNvPr>
          <p:cNvSpPr>
            <a:spLocks noGrp="1"/>
          </p:cNvSpPr>
          <p:nvPr>
            <p:ph type="dt" sz="half" idx="10"/>
          </p:nvPr>
        </p:nvSpPr>
        <p:spPr/>
        <p:txBody>
          <a:bodyPr/>
          <a:lstStyle/>
          <a:p>
            <a:fld id="{C20DE0DF-BE6B-D248-92A9-54242D212695}" type="datetime1">
              <a:rPr lang="nb-NO" smtClean="0"/>
              <a:t>25.11.2025</a:t>
            </a:fld>
            <a:endParaRPr lang="nb-NO"/>
          </a:p>
        </p:txBody>
      </p:sp>
      <p:sp>
        <p:nvSpPr>
          <p:cNvPr id="5" name="Plassholder for lysbildenummer 4">
            <a:extLst>
              <a:ext uri="{FF2B5EF4-FFF2-40B4-BE49-F238E27FC236}">
                <a16:creationId xmlns:a16="http://schemas.microsoft.com/office/drawing/2014/main" id="{F20B324A-51C9-BE70-51F1-D777B74928D6}"/>
              </a:ext>
            </a:extLst>
          </p:cNvPr>
          <p:cNvSpPr>
            <a:spLocks noGrp="1"/>
          </p:cNvSpPr>
          <p:nvPr>
            <p:ph type="sldNum" sz="quarter" idx="12"/>
          </p:nvPr>
        </p:nvSpPr>
        <p:spPr/>
        <p:txBody>
          <a:bodyPr/>
          <a:lstStyle/>
          <a:p>
            <a:fld id="{8ACEFDFC-287E-0A4D-81A7-6CC8C070690D}" type="slidenum">
              <a:rPr lang="nb-NO" smtClean="0"/>
              <a:t>12</a:t>
            </a:fld>
            <a:endParaRPr lang="nb-NO"/>
          </a:p>
        </p:txBody>
      </p:sp>
      <p:sp>
        <p:nvSpPr>
          <p:cNvPr id="7" name="Plassholder for innhold 6">
            <a:extLst>
              <a:ext uri="{FF2B5EF4-FFF2-40B4-BE49-F238E27FC236}">
                <a16:creationId xmlns:a16="http://schemas.microsoft.com/office/drawing/2014/main" id="{51F718D2-058F-46F8-5862-E40AFBEA8D1F}"/>
              </a:ext>
            </a:extLst>
          </p:cNvPr>
          <p:cNvSpPr>
            <a:spLocks noGrp="1"/>
          </p:cNvSpPr>
          <p:nvPr>
            <p:ph idx="1"/>
          </p:nvPr>
        </p:nvSpPr>
        <p:spPr>
          <a:xfrm>
            <a:off x="415130" y="1953964"/>
            <a:ext cx="11429206" cy="4060824"/>
          </a:xfrm>
        </p:spPr>
        <p:txBody>
          <a:bodyPr/>
          <a:lstStyle/>
          <a:p>
            <a:pPr marL="0" lvl="0" indent="0">
              <a:lnSpc>
                <a:spcPct val="116000"/>
              </a:lnSpc>
              <a:spcAft>
                <a:spcPts val="800"/>
              </a:spcAft>
              <a:buNone/>
            </a:pPr>
            <a:r>
              <a:rPr lang="nb-NO" sz="1400" b="1" dirty="0">
                <a:effectLst/>
                <a:latin typeface="Oslo Sans Office" panose="020B0604020202020204" charset="0"/>
                <a:ea typeface="Oslo Sans Office" panose="020B0604020202020204" charset="0"/>
                <a:cs typeface="Times New Roman" panose="02020603050405020304" pitchFamily="18" charset="0"/>
              </a:rPr>
              <a:t>Utnytt mulighetene i digitale verktøy til å støtte elevene i leksearbeidet. </a:t>
            </a:r>
            <a:r>
              <a:rPr lang="nb-NO" sz="1400" dirty="0">
                <a:effectLst/>
                <a:latin typeface="Oslo Sans Office" panose="020B0604020202020204" charset="0"/>
                <a:ea typeface="Oslo Sans Office" panose="020B0604020202020204" charset="0"/>
                <a:cs typeface="Times New Roman" panose="02020603050405020304" pitchFamily="18" charset="0"/>
              </a:rPr>
              <a:t>Dette vil bidra til at alle elever kan utvikle selvstendighet og oppleve mestring. Målet bør være at elevene i minst mulig grad er avhengige av hjelp fra voksne når de jobber med lekser. </a:t>
            </a:r>
          </a:p>
          <a:p>
            <a:pPr marL="0" lvl="0" indent="0">
              <a:lnSpc>
                <a:spcPct val="116000"/>
              </a:lnSpc>
              <a:buNone/>
            </a:pPr>
            <a:r>
              <a:rPr lang="nb-NO" sz="1400" dirty="0">
                <a:effectLst/>
                <a:latin typeface="Oslo Sans Office" panose="020B0604020202020204" charset="0"/>
                <a:ea typeface="Oslo Sans Office" panose="020B0604020202020204" charset="0"/>
                <a:cs typeface="Times New Roman" panose="02020603050405020304" pitchFamily="18" charset="0"/>
              </a:rPr>
              <a:t>Tips til hvordan vi kan bruke teknologi til å støtte elevene i leksearbeidet:</a:t>
            </a:r>
            <a:endParaRPr lang="nb-NO" sz="1050" dirty="0">
              <a:effectLst/>
              <a:latin typeface="Oslo Sans Office" panose="020B0604020202020204" charset="0"/>
              <a:ea typeface="Oslo Sans Office" panose="020B0604020202020204" charset="0"/>
              <a:cs typeface="Times New Roman" panose="02020603050405020304" pitchFamily="18" charset="0"/>
            </a:endParaRPr>
          </a:p>
          <a:p>
            <a:pPr marL="342900" lvl="0" indent="-342900">
              <a:lnSpc>
                <a:spcPct val="116000"/>
              </a:lnSpc>
              <a:spcBef>
                <a:spcPts val="0"/>
              </a:spcBef>
              <a:buFont typeface="Courier New" panose="02070309020205020404" pitchFamily="49" charset="0"/>
              <a:buChar char="o"/>
            </a:pPr>
            <a:r>
              <a:rPr lang="nb-NO" sz="1400" dirty="0">
                <a:effectLst/>
                <a:latin typeface="Oslo Sans Office" panose="020B0604020202020204" charset="0"/>
                <a:ea typeface="Oslo Sans Office" panose="020B0604020202020204" charset="0"/>
                <a:cs typeface="Times New Roman" panose="02020603050405020304" pitchFamily="18" charset="0"/>
              </a:rPr>
              <a:t>Legg ved lydfiler eller korte filmer som forklarer oppgavene. Mange elever har nytte av denne auditive og visuelle støtten. </a:t>
            </a:r>
          </a:p>
          <a:p>
            <a:pPr marL="342900" lvl="0" indent="-342900">
              <a:lnSpc>
                <a:spcPct val="115000"/>
              </a:lnSpc>
              <a:buFont typeface="Courier New" panose="02070309020205020404" pitchFamily="49" charset="0"/>
              <a:buChar char="o"/>
            </a:pPr>
            <a:r>
              <a:rPr lang="nb-NO" sz="1400" dirty="0">
                <a:effectLst/>
                <a:latin typeface="Oslo Sans Office" panose="020B0604020202020204" charset="0"/>
                <a:ea typeface="Oslo Sans Office" panose="020B0604020202020204" charset="0"/>
                <a:cs typeface="Times New Roman" panose="02020603050405020304" pitchFamily="18" charset="0"/>
              </a:rPr>
              <a:t>Legg til rette for at elever med behov for det kan få tekster opplest. I alle klasser vil det være elever som trenger å lytte til tekster for å tilgang til innholdet. Husk å inkludere lydfiler, </a:t>
            </a:r>
            <a:r>
              <a:rPr lang="nb-NO" sz="1400" dirty="0">
                <a:solidFill>
                  <a:srgbClr val="000000"/>
                </a:solidFill>
                <a:effectLst/>
                <a:latin typeface="Oslo Sans Office" panose="020B0604020202020204" charset="0"/>
                <a:ea typeface="Oslo Sans Office" panose="020B0604020202020204" charset="0"/>
                <a:cs typeface="Times New Roman" panose="02020603050405020304" pitchFamily="18" charset="0"/>
              </a:rPr>
              <a:t>eller sikre at eleven kan bruke digitale verktøy for opplesing. </a:t>
            </a:r>
            <a:endParaRPr lang="nb-NO" sz="1400" dirty="0">
              <a:effectLst/>
              <a:latin typeface="Oslo Sans Office" panose="020B0604020202020204" charset="0"/>
              <a:ea typeface="Oslo Sans Office" panose="020B0604020202020204" charset="0"/>
              <a:cs typeface="Times New Roman" panose="02020603050405020304" pitchFamily="18" charset="0"/>
            </a:endParaRPr>
          </a:p>
          <a:p>
            <a:pPr marL="342900" lvl="0" indent="-342900">
              <a:lnSpc>
                <a:spcPct val="115000"/>
              </a:lnSpc>
              <a:buFont typeface="Courier New" panose="02070309020205020404" pitchFamily="49" charset="0"/>
              <a:buChar char="o"/>
            </a:pPr>
            <a:r>
              <a:rPr lang="nb-NO" sz="1400" dirty="0">
                <a:solidFill>
                  <a:srgbClr val="000000"/>
                </a:solidFill>
                <a:effectLst/>
                <a:latin typeface="Oslo Sans Office" panose="020B0604020202020204" charset="0"/>
                <a:ea typeface="Oslo Sans Office" panose="020B0604020202020204" charset="0"/>
                <a:cs typeface="Times New Roman" panose="02020603050405020304" pitchFamily="18" charset="0"/>
              </a:rPr>
              <a:t>Legg til rette for at elever som har behov for det, får mulighet til å bruke diktering eller lydfiler til å svare på leksene, når det er formålstjenlig.</a:t>
            </a:r>
            <a:r>
              <a:rPr lang="nb-NO" sz="1400" b="1" dirty="0">
                <a:solidFill>
                  <a:srgbClr val="000000"/>
                </a:solidFill>
                <a:effectLst/>
                <a:latin typeface="Oslo Sans Office" panose="020B0604020202020204" charset="0"/>
                <a:ea typeface="Oslo Sans Office" panose="020B0604020202020204" charset="0"/>
                <a:cs typeface="Times New Roman" panose="02020603050405020304" pitchFamily="18" charset="0"/>
              </a:rPr>
              <a:t> </a:t>
            </a:r>
            <a:r>
              <a:rPr lang="nb-NO" sz="1400" dirty="0">
                <a:solidFill>
                  <a:srgbClr val="000000"/>
                </a:solidFill>
                <a:effectLst/>
                <a:latin typeface="Oslo Sans Office" panose="020B0604020202020204" charset="0"/>
                <a:ea typeface="Oslo Sans Office" panose="020B0604020202020204" charset="0"/>
                <a:cs typeface="Times New Roman" panose="02020603050405020304" pitchFamily="18" charset="0"/>
              </a:rPr>
              <a:t>Dette gjelder spesielt elever som strever med å skrive for hånd eller på tastatur, og trenger å vise kompetansen sin på andre måter.</a:t>
            </a:r>
            <a:endParaRPr lang="nb-NO" sz="1400" dirty="0">
              <a:effectLst/>
              <a:latin typeface="Oslo Sans Office" panose="020B0604020202020204" charset="0"/>
              <a:ea typeface="Oslo Sans Office" panose="020B0604020202020204" charset="0"/>
              <a:cs typeface="Times New Roman" panose="02020603050405020304" pitchFamily="18" charset="0"/>
            </a:endParaRPr>
          </a:p>
          <a:p>
            <a:pPr marL="342900" lvl="0" indent="-342900">
              <a:lnSpc>
                <a:spcPct val="115000"/>
              </a:lnSpc>
              <a:spcAft>
                <a:spcPts val="800"/>
              </a:spcAft>
              <a:buFont typeface="Courier New" panose="02070309020205020404" pitchFamily="49" charset="0"/>
              <a:buChar char="o"/>
            </a:pPr>
            <a:r>
              <a:rPr lang="nb-NO" sz="1400" dirty="0">
                <a:effectLst/>
                <a:latin typeface="Oslo Sans Office" panose="020B0604020202020204" charset="0"/>
                <a:ea typeface="Oslo Sans Office" panose="020B0604020202020204" charset="0"/>
                <a:cs typeface="Times New Roman" panose="02020603050405020304" pitchFamily="18" charset="0"/>
              </a:rPr>
              <a:t>Legg til rette for at elever kan bruke oversettelsesverktøy for å få tilgang til innholdet i en tekst, når det er nyttig for dem.</a:t>
            </a:r>
          </a:p>
          <a:p>
            <a:endParaRPr lang="nb-NO" sz="1400" dirty="0"/>
          </a:p>
        </p:txBody>
      </p:sp>
    </p:spTree>
    <p:extLst>
      <p:ext uri="{BB962C8B-B14F-4D97-AF65-F5344CB8AC3E}">
        <p14:creationId xmlns:p14="http://schemas.microsoft.com/office/powerpoint/2010/main" val="20443677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0D5ACE8-B192-83D6-446C-A696AFE4135A}"/>
              </a:ext>
            </a:extLst>
          </p:cNvPr>
          <p:cNvSpPr>
            <a:spLocks noGrp="1"/>
          </p:cNvSpPr>
          <p:nvPr>
            <p:ph type="title"/>
          </p:nvPr>
        </p:nvSpPr>
        <p:spPr>
          <a:xfrm>
            <a:off x="695325" y="720001"/>
            <a:ext cx="10801349" cy="897784"/>
          </a:xfrm>
        </p:spPr>
        <p:txBody>
          <a:bodyPr>
            <a:noAutofit/>
          </a:bodyPr>
          <a:lstStyle/>
          <a:p>
            <a:r>
              <a:rPr lang="nb-NO" dirty="0"/>
              <a:t>Se på noen eksempler på gode digitale lekser:</a:t>
            </a:r>
            <a:br>
              <a:rPr lang="nb-NO" sz="2800" dirty="0"/>
            </a:br>
            <a:endParaRPr lang="nb-NO" sz="2800" dirty="0"/>
          </a:p>
        </p:txBody>
      </p:sp>
      <p:sp>
        <p:nvSpPr>
          <p:cNvPr id="5" name="Plassholder for dato 4">
            <a:extLst>
              <a:ext uri="{FF2B5EF4-FFF2-40B4-BE49-F238E27FC236}">
                <a16:creationId xmlns:a16="http://schemas.microsoft.com/office/drawing/2014/main" id="{22B14E33-2EA6-650F-6BBF-88754C4B51BD}"/>
              </a:ext>
            </a:extLst>
          </p:cNvPr>
          <p:cNvSpPr>
            <a:spLocks noGrp="1"/>
          </p:cNvSpPr>
          <p:nvPr>
            <p:ph type="dt" sz="half" idx="10"/>
          </p:nvPr>
        </p:nvSpPr>
        <p:spPr/>
        <p:txBody>
          <a:bodyPr/>
          <a:lstStyle/>
          <a:p>
            <a:fld id="{442C1D8A-1AB1-7949-9E34-570CB6C6816A}" type="datetime1">
              <a:rPr lang="nb-NO" smtClean="0"/>
              <a:t>25.11.2025</a:t>
            </a:fld>
            <a:endParaRPr lang="nb-NO"/>
          </a:p>
        </p:txBody>
      </p:sp>
      <p:sp>
        <p:nvSpPr>
          <p:cNvPr id="6" name="Plassholder for lysbildenummer 5">
            <a:extLst>
              <a:ext uri="{FF2B5EF4-FFF2-40B4-BE49-F238E27FC236}">
                <a16:creationId xmlns:a16="http://schemas.microsoft.com/office/drawing/2014/main" id="{833B2A81-FEE8-EE40-B1D4-45001E4B839F}"/>
              </a:ext>
            </a:extLst>
          </p:cNvPr>
          <p:cNvSpPr>
            <a:spLocks noGrp="1"/>
          </p:cNvSpPr>
          <p:nvPr>
            <p:ph type="sldNum" sz="quarter" idx="12"/>
          </p:nvPr>
        </p:nvSpPr>
        <p:spPr/>
        <p:txBody>
          <a:bodyPr/>
          <a:lstStyle/>
          <a:p>
            <a:fld id="{8ACEFDFC-287E-0A4D-81A7-6CC8C070690D}" type="slidenum">
              <a:rPr lang="nb-NO" smtClean="0"/>
              <a:t>13</a:t>
            </a:fld>
            <a:endParaRPr lang="nb-NO"/>
          </a:p>
        </p:txBody>
      </p:sp>
      <p:sp>
        <p:nvSpPr>
          <p:cNvPr id="8" name="Plassholder for innhold 2">
            <a:extLst>
              <a:ext uri="{FF2B5EF4-FFF2-40B4-BE49-F238E27FC236}">
                <a16:creationId xmlns:a16="http://schemas.microsoft.com/office/drawing/2014/main" id="{D5DB9233-2202-BF8C-D83F-5A578D4795B5}"/>
              </a:ext>
            </a:extLst>
          </p:cNvPr>
          <p:cNvSpPr>
            <a:spLocks noGrp="1"/>
          </p:cNvSpPr>
          <p:nvPr>
            <p:ph idx="1"/>
          </p:nvPr>
        </p:nvSpPr>
        <p:spPr>
          <a:xfrm>
            <a:off x="1030974" y="1714038"/>
            <a:ext cx="9751325" cy="3866147"/>
          </a:xfrm>
        </p:spPr>
        <p:txBody>
          <a:bodyPr/>
          <a:lstStyle/>
          <a:p>
            <a:pPr marL="215900" indent="-215900"/>
            <a:r>
              <a:rPr lang="nb-NO" dirty="0"/>
              <a:t>Gå inn på:</a:t>
            </a:r>
            <a:r>
              <a:rPr lang="nb-NO" i="1" dirty="0"/>
              <a:t> stodig.osloskolen.no</a:t>
            </a:r>
            <a:endParaRPr lang="nb-NO" dirty="0"/>
          </a:p>
          <a:p>
            <a:pPr marL="0" indent="0">
              <a:buClr>
                <a:srgbClr val="2A2859"/>
              </a:buClr>
              <a:buNone/>
            </a:pPr>
            <a:r>
              <a:rPr lang="nb-NO" i="1" dirty="0">
                <a:latin typeface="Oslo Sans Office"/>
              </a:rPr>
              <a:t> 	</a:t>
            </a:r>
            <a:r>
              <a:rPr lang="nb-NO" i="1" dirty="0">
                <a:latin typeface="Wingdings"/>
                <a:sym typeface="Wingdings"/>
              </a:rPr>
              <a:t>à</a:t>
            </a:r>
            <a:r>
              <a:rPr lang="nb-NO" i="1" dirty="0"/>
              <a:t> Skole-hjem-samarbeid</a:t>
            </a:r>
            <a:endParaRPr lang="nb-NO" dirty="0"/>
          </a:p>
          <a:p>
            <a:pPr marL="0" indent="0">
              <a:buNone/>
            </a:pPr>
            <a:r>
              <a:rPr lang="nb-NO" i="1" dirty="0">
                <a:latin typeface="Wingdings"/>
                <a:sym typeface="Wingdings"/>
              </a:rPr>
              <a:t>	à</a:t>
            </a:r>
            <a:r>
              <a:rPr lang="nb-NO" i="1" dirty="0"/>
              <a:t> Råd til lærere</a:t>
            </a:r>
            <a:endParaRPr lang="nb-NO" dirty="0"/>
          </a:p>
          <a:p>
            <a:pPr marL="0" indent="0">
              <a:buNone/>
            </a:pPr>
            <a:r>
              <a:rPr lang="nb-NO" i="1" dirty="0">
                <a:latin typeface="Wingdings"/>
                <a:sym typeface="Wingdings"/>
              </a:rPr>
              <a:t>	à</a:t>
            </a:r>
            <a:r>
              <a:rPr lang="nb-NO" i="1" dirty="0"/>
              <a:t> Leksearbeid (</a:t>
            </a:r>
            <a:r>
              <a:rPr lang="nb-NO" i="1" dirty="0" err="1"/>
              <a:t>scroll</a:t>
            </a:r>
            <a:r>
              <a:rPr lang="nb-NO" i="1" dirty="0"/>
              <a:t> helt ned, til «Eksempler på gode digitale lekser»)</a:t>
            </a:r>
            <a:endParaRPr lang="nb-NO" dirty="0"/>
          </a:p>
          <a:p>
            <a:pPr marL="0" indent="0">
              <a:buNone/>
            </a:pPr>
            <a:endParaRPr lang="nb-NO" sz="2400" b="1" dirty="0">
              <a:solidFill>
                <a:srgbClr val="000000"/>
              </a:solidFill>
              <a:latin typeface="Oslo Sans Office"/>
              <a:ea typeface="+mj-ea"/>
              <a:cs typeface="+mj-cs"/>
            </a:endParaRPr>
          </a:p>
          <a:p>
            <a:pPr marL="0" indent="0">
              <a:buNone/>
            </a:pPr>
            <a:r>
              <a:rPr lang="nb-NO" b="1" i="0" kern="1200" dirty="0">
                <a:solidFill>
                  <a:srgbClr val="000000"/>
                </a:solidFill>
                <a:effectLst/>
                <a:latin typeface="Oslo Sans Office"/>
                <a:ea typeface="+mj-ea"/>
                <a:cs typeface="+mj-cs"/>
              </a:rPr>
              <a:t>Diskuter med kollegaer:</a:t>
            </a:r>
            <a:endParaRPr lang="nb-NO" sz="1800" dirty="0">
              <a:latin typeface="Oslo Sans Office"/>
              <a:ea typeface="+mj-ea"/>
              <a:cs typeface="+mj-cs"/>
            </a:endParaRPr>
          </a:p>
          <a:p>
            <a:pPr marL="215900" indent="-215900"/>
            <a:r>
              <a:rPr lang="nb-NO" b="0" i="0" kern="1200" dirty="0">
                <a:solidFill>
                  <a:srgbClr val="000000"/>
                </a:solidFill>
                <a:effectLst/>
                <a:latin typeface="Oslo Sans Office"/>
                <a:ea typeface="+mj-ea"/>
                <a:cs typeface="+mj-cs"/>
              </a:rPr>
              <a:t>Ble du inspirert? Hvorfor? Hvorfor ikke? </a:t>
            </a:r>
            <a:endParaRPr lang="nb-NO" sz="2400" b="0" i="0" kern="1200" dirty="0">
              <a:solidFill>
                <a:srgbClr val="000000"/>
              </a:solidFill>
              <a:effectLst/>
              <a:latin typeface="Oslo Sans Office"/>
              <a:ea typeface="+mj-ea"/>
              <a:cs typeface="+mj-cs"/>
            </a:endParaRPr>
          </a:p>
          <a:p>
            <a:pPr marL="215900" indent="-215900"/>
            <a:r>
              <a:rPr lang="nb-NO" dirty="0">
                <a:solidFill>
                  <a:srgbClr val="000000"/>
                </a:solidFill>
                <a:latin typeface="Oslo Sans Office"/>
                <a:ea typeface="+mj-ea"/>
                <a:cs typeface="+mj-cs"/>
              </a:rPr>
              <a:t>Ideer dere tar med dere videre</a:t>
            </a:r>
            <a:endParaRPr lang="nb-NO" b="0" i="0" kern="1200" dirty="0">
              <a:solidFill>
                <a:srgbClr val="000000"/>
              </a:solidFill>
              <a:effectLst/>
              <a:latin typeface="Oslo Sans Office"/>
              <a:ea typeface="+mj-ea"/>
              <a:cs typeface="+mj-cs"/>
            </a:endParaRPr>
          </a:p>
        </p:txBody>
      </p:sp>
    </p:spTree>
    <p:extLst>
      <p:ext uri="{BB962C8B-B14F-4D97-AF65-F5344CB8AC3E}">
        <p14:creationId xmlns:p14="http://schemas.microsoft.com/office/powerpoint/2010/main" val="35840417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ssholder for bilde 9" descr="Et bilde som inneholder person, klær, innendørs, Læring&#10;&#10;KI-generert innhold kan være feil.">
            <a:extLst>
              <a:ext uri="{FF2B5EF4-FFF2-40B4-BE49-F238E27FC236}">
                <a16:creationId xmlns:a16="http://schemas.microsoft.com/office/drawing/2014/main" id="{DEB6A6B7-A966-912A-F743-639749B8AE70}"/>
              </a:ext>
            </a:extLst>
          </p:cNvPr>
          <p:cNvPicPr>
            <a:picLocks noGrp="1" noChangeAspect="1"/>
          </p:cNvPicPr>
          <p:nvPr>
            <p:ph type="pic" sz="quarter" idx="17"/>
          </p:nvPr>
        </p:nvPicPr>
        <p:blipFill>
          <a:blip r:embed="rId3"/>
          <a:srcRect t="31252" b="31252"/>
          <a:stretch>
            <a:fillRect/>
          </a:stretch>
        </p:blipFill>
        <p:spPr/>
      </p:pic>
      <p:sp>
        <p:nvSpPr>
          <p:cNvPr id="3" name="Tittel 2">
            <a:extLst>
              <a:ext uri="{FF2B5EF4-FFF2-40B4-BE49-F238E27FC236}">
                <a16:creationId xmlns:a16="http://schemas.microsoft.com/office/drawing/2014/main" id="{9BE08AB2-D0CF-E378-E3D4-5A1A7FE9E477}"/>
              </a:ext>
            </a:extLst>
          </p:cNvPr>
          <p:cNvSpPr>
            <a:spLocks noGrp="1"/>
          </p:cNvSpPr>
          <p:nvPr>
            <p:ph type="title"/>
          </p:nvPr>
        </p:nvSpPr>
        <p:spPr>
          <a:xfrm>
            <a:off x="484500" y="2365201"/>
            <a:ext cx="5421000" cy="1565999"/>
          </a:xfrm>
          <a:solidFill>
            <a:srgbClr val="FF8274"/>
          </a:solidFill>
        </p:spPr>
        <p:txBody>
          <a:bodyPr lIns="252000" tIns="252000" rIns="252000">
            <a:normAutofit/>
          </a:bodyPr>
          <a:lstStyle/>
          <a:p>
            <a:r>
              <a:rPr lang="nb-NO" dirty="0"/>
              <a:t>Bruk av lydopptak som en del av </a:t>
            </a:r>
            <a:r>
              <a:rPr lang="nb-NO" dirty="0" err="1"/>
              <a:t>leseleksa</a:t>
            </a:r>
            <a:endParaRPr lang="nb-NO" dirty="0"/>
          </a:p>
        </p:txBody>
      </p:sp>
      <p:sp>
        <p:nvSpPr>
          <p:cNvPr id="4" name="Plassholder for dato 3">
            <a:extLst>
              <a:ext uri="{FF2B5EF4-FFF2-40B4-BE49-F238E27FC236}">
                <a16:creationId xmlns:a16="http://schemas.microsoft.com/office/drawing/2014/main" id="{126A31CB-B834-B962-4C2C-619627A4B81A}"/>
              </a:ext>
            </a:extLst>
          </p:cNvPr>
          <p:cNvSpPr>
            <a:spLocks noGrp="1"/>
          </p:cNvSpPr>
          <p:nvPr>
            <p:ph type="dt" sz="half" idx="10"/>
          </p:nvPr>
        </p:nvSpPr>
        <p:spPr/>
        <p:txBody>
          <a:bodyPr/>
          <a:lstStyle/>
          <a:p>
            <a:fld id="{7EC2E4C6-95B5-1E49-A58A-4D191733A124}" type="datetime1">
              <a:rPr lang="nb-NO" smtClean="0"/>
              <a:t>25.11.2025</a:t>
            </a:fld>
            <a:endParaRPr lang="nb-NO"/>
          </a:p>
        </p:txBody>
      </p:sp>
      <p:sp>
        <p:nvSpPr>
          <p:cNvPr id="5" name="Plassholder for lysbildenummer 4">
            <a:extLst>
              <a:ext uri="{FF2B5EF4-FFF2-40B4-BE49-F238E27FC236}">
                <a16:creationId xmlns:a16="http://schemas.microsoft.com/office/drawing/2014/main" id="{17A3F730-77AB-5B9D-C6E5-246C72466272}"/>
              </a:ext>
            </a:extLst>
          </p:cNvPr>
          <p:cNvSpPr>
            <a:spLocks noGrp="1"/>
          </p:cNvSpPr>
          <p:nvPr>
            <p:ph type="sldNum" sz="quarter" idx="12"/>
          </p:nvPr>
        </p:nvSpPr>
        <p:spPr/>
        <p:txBody>
          <a:bodyPr/>
          <a:lstStyle/>
          <a:p>
            <a:fld id="{8ACEFDFC-287E-0A4D-81A7-6CC8C070690D}" type="slidenum">
              <a:rPr lang="nb-NO" smtClean="0"/>
              <a:t>14</a:t>
            </a:fld>
            <a:endParaRPr lang="nb-NO"/>
          </a:p>
        </p:txBody>
      </p:sp>
      <p:sp>
        <p:nvSpPr>
          <p:cNvPr id="6" name="Plassholder for tekst 5">
            <a:extLst>
              <a:ext uri="{FF2B5EF4-FFF2-40B4-BE49-F238E27FC236}">
                <a16:creationId xmlns:a16="http://schemas.microsoft.com/office/drawing/2014/main" id="{AFF5110F-D74A-43DF-0086-4811321E9EBE}"/>
              </a:ext>
            </a:extLst>
          </p:cNvPr>
          <p:cNvSpPr>
            <a:spLocks noGrp="1"/>
          </p:cNvSpPr>
          <p:nvPr>
            <p:ph type="body" sz="quarter" idx="21"/>
          </p:nvPr>
        </p:nvSpPr>
        <p:spPr/>
        <p:txBody>
          <a:bodyPr/>
          <a:lstStyle/>
          <a:p>
            <a:endParaRPr lang="nb-NO"/>
          </a:p>
        </p:txBody>
      </p:sp>
    </p:spTree>
    <p:extLst>
      <p:ext uri="{BB962C8B-B14F-4D97-AF65-F5344CB8AC3E}">
        <p14:creationId xmlns:p14="http://schemas.microsoft.com/office/powerpoint/2010/main" val="4178329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1DF2939-B4D7-E36D-C70D-701465953F2F}"/>
              </a:ext>
            </a:extLst>
          </p:cNvPr>
          <p:cNvSpPr>
            <a:spLocks noGrp="1"/>
          </p:cNvSpPr>
          <p:nvPr>
            <p:ph type="title"/>
          </p:nvPr>
        </p:nvSpPr>
        <p:spPr>
          <a:xfrm>
            <a:off x="639380" y="578118"/>
            <a:ext cx="10902609" cy="2328972"/>
          </a:xfrm>
        </p:spPr>
        <p:txBody>
          <a:bodyPr>
            <a:normAutofit/>
          </a:bodyPr>
          <a:lstStyle/>
          <a:p>
            <a:r>
              <a:rPr lang="nb-NO" dirty="0"/>
              <a:t>Er lydopptak et godt verktøy å bruke som en del av </a:t>
            </a:r>
            <a:r>
              <a:rPr lang="nb-NO" dirty="0" err="1"/>
              <a:t>leseleksa</a:t>
            </a:r>
            <a:r>
              <a:rPr lang="nb-NO" dirty="0"/>
              <a:t>?</a:t>
            </a:r>
            <a:br>
              <a:rPr lang="nb-NO" dirty="0"/>
            </a:br>
            <a:r>
              <a:rPr lang="nb-NO" sz="2400" dirty="0"/>
              <a:t>Drøft med en kollega ut fra tre elevers ulike erfaringer:</a:t>
            </a:r>
          </a:p>
        </p:txBody>
      </p:sp>
      <p:sp>
        <p:nvSpPr>
          <p:cNvPr id="4" name="Plassholder for dato 3">
            <a:extLst>
              <a:ext uri="{FF2B5EF4-FFF2-40B4-BE49-F238E27FC236}">
                <a16:creationId xmlns:a16="http://schemas.microsoft.com/office/drawing/2014/main" id="{A2F0E040-7119-EF48-F730-7A25FFEE6FB7}"/>
              </a:ext>
            </a:extLst>
          </p:cNvPr>
          <p:cNvSpPr>
            <a:spLocks noGrp="1"/>
          </p:cNvSpPr>
          <p:nvPr>
            <p:ph type="dt" sz="half" idx="10"/>
          </p:nvPr>
        </p:nvSpPr>
        <p:spPr/>
        <p:txBody>
          <a:bodyPr/>
          <a:lstStyle/>
          <a:p>
            <a:fld id="{C20DE0DF-BE6B-D248-92A9-54242D212695}" type="datetime1">
              <a:rPr lang="nb-NO" smtClean="0"/>
              <a:t>25.11.2025</a:t>
            </a:fld>
            <a:endParaRPr lang="nb-NO"/>
          </a:p>
        </p:txBody>
      </p:sp>
      <p:sp>
        <p:nvSpPr>
          <p:cNvPr id="5" name="Plassholder for lysbildenummer 4">
            <a:extLst>
              <a:ext uri="{FF2B5EF4-FFF2-40B4-BE49-F238E27FC236}">
                <a16:creationId xmlns:a16="http://schemas.microsoft.com/office/drawing/2014/main" id="{C3E6FCDC-C5CE-CDB7-9D5E-7664B0459BCD}"/>
              </a:ext>
            </a:extLst>
          </p:cNvPr>
          <p:cNvSpPr>
            <a:spLocks noGrp="1"/>
          </p:cNvSpPr>
          <p:nvPr>
            <p:ph type="sldNum" sz="quarter" idx="12"/>
          </p:nvPr>
        </p:nvSpPr>
        <p:spPr/>
        <p:txBody>
          <a:bodyPr/>
          <a:lstStyle/>
          <a:p>
            <a:fld id="{8ACEFDFC-287E-0A4D-81A7-6CC8C070690D}" type="slidenum">
              <a:rPr lang="nb-NO" smtClean="0"/>
              <a:t>15</a:t>
            </a:fld>
            <a:endParaRPr lang="nb-NO"/>
          </a:p>
        </p:txBody>
      </p:sp>
      <p:sp>
        <p:nvSpPr>
          <p:cNvPr id="7" name="Plassholder for innhold 2">
            <a:extLst>
              <a:ext uri="{FF2B5EF4-FFF2-40B4-BE49-F238E27FC236}">
                <a16:creationId xmlns:a16="http://schemas.microsoft.com/office/drawing/2014/main" id="{7D158405-42AC-4539-14BD-A0C977C317D8}"/>
              </a:ext>
            </a:extLst>
          </p:cNvPr>
          <p:cNvSpPr txBox="1">
            <a:spLocks noGrp="1"/>
          </p:cNvSpPr>
          <p:nvPr>
            <p:ph idx="1"/>
          </p:nvPr>
        </p:nvSpPr>
        <p:spPr>
          <a:xfrm>
            <a:off x="6090685" y="307190"/>
            <a:ext cx="4990810" cy="1473619"/>
          </a:xfrm>
          <a:prstGeom prst="rect">
            <a:avLst/>
          </a:prstGeom>
        </p:spPr>
        <p:txBody>
          <a:bodyPr vert="horz" lIns="0" tIns="0" rIns="0" bIns="0" rtlCol="0" anchor="t">
            <a:noAutofit/>
          </a:bodyPr>
          <a:lstStyle>
            <a:lvl1pPr marL="216000" indent="-216000" algn="l" defTabSz="914400" rtl="0" eaLnBrk="1" latinLnBrk="0" hangingPunct="1">
              <a:lnSpc>
                <a:spcPct val="100000"/>
              </a:lnSpc>
              <a:spcBef>
                <a:spcPts val="1800"/>
              </a:spcBef>
              <a:buSzPct val="100000"/>
              <a:buFontTx/>
              <a:buBlip>
                <a:blip r:embed="rId3"/>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b-NO"/>
          </a:p>
          <a:p>
            <a:endParaRPr lang="nb-NO"/>
          </a:p>
          <a:p>
            <a:endParaRPr lang="nb-NO"/>
          </a:p>
          <a:p>
            <a:pPr marL="0" indent="0">
              <a:buFontTx/>
              <a:buNone/>
            </a:pPr>
            <a:endParaRPr lang="nb-NO"/>
          </a:p>
          <a:p>
            <a:endParaRPr lang="nb-NO"/>
          </a:p>
          <a:p>
            <a:endParaRPr lang="nb-NO"/>
          </a:p>
        </p:txBody>
      </p:sp>
      <p:sp>
        <p:nvSpPr>
          <p:cNvPr id="9" name="Snakkeboble: rektangel med avrundede hjørner 8">
            <a:extLst>
              <a:ext uri="{FF2B5EF4-FFF2-40B4-BE49-F238E27FC236}">
                <a16:creationId xmlns:a16="http://schemas.microsoft.com/office/drawing/2014/main" id="{A5359F77-D44D-715B-A634-9EF87CE740CA}"/>
              </a:ext>
            </a:extLst>
          </p:cNvPr>
          <p:cNvSpPr/>
          <p:nvPr/>
        </p:nvSpPr>
        <p:spPr>
          <a:xfrm>
            <a:off x="1024317" y="3269446"/>
            <a:ext cx="2337347" cy="1745155"/>
          </a:xfrm>
          <a:prstGeom prst="wedgeRoundRectCallout">
            <a:avLst>
              <a:gd name="adj1" fmla="val -7810"/>
              <a:gd name="adj2" fmla="val 80543"/>
              <a:gd name="adj3" fmla="val 1666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800" dirty="0"/>
              <a:t>Jeg hater å lese inn lydfil hver uke. Det tar så lang tid å få det perfekt.</a:t>
            </a:r>
            <a:endParaRPr lang="nb-NO" dirty="0"/>
          </a:p>
        </p:txBody>
      </p:sp>
      <p:sp>
        <p:nvSpPr>
          <p:cNvPr id="13" name="Snakkeboble: rektangel med avrundede hjørner 12">
            <a:extLst>
              <a:ext uri="{FF2B5EF4-FFF2-40B4-BE49-F238E27FC236}">
                <a16:creationId xmlns:a16="http://schemas.microsoft.com/office/drawing/2014/main" id="{D1FF564F-0987-8F60-588F-C229429456BB}"/>
              </a:ext>
            </a:extLst>
          </p:cNvPr>
          <p:cNvSpPr/>
          <p:nvPr/>
        </p:nvSpPr>
        <p:spPr>
          <a:xfrm>
            <a:off x="3969339" y="2579424"/>
            <a:ext cx="3372714" cy="2766663"/>
          </a:xfrm>
          <a:prstGeom prst="wedgeRoundRectCallout">
            <a:avLst>
              <a:gd name="adj1" fmla="val -12084"/>
              <a:gd name="adj2" fmla="val 67478"/>
              <a:gd name="adj3" fmla="val 1666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800"/>
              <a:t>Jeg er ikke så god til å lese. Læreren sier bare at jeg må lese mer nøyaktig. Jeg liker best når noen spør om tankene mine rundt det som skjer i teksten.</a:t>
            </a:r>
            <a:endParaRPr lang="nb-NO"/>
          </a:p>
        </p:txBody>
      </p:sp>
      <p:sp>
        <p:nvSpPr>
          <p:cNvPr id="15" name="Snakkeboble: rektangel med avrundede hjørner 14">
            <a:extLst>
              <a:ext uri="{FF2B5EF4-FFF2-40B4-BE49-F238E27FC236}">
                <a16:creationId xmlns:a16="http://schemas.microsoft.com/office/drawing/2014/main" id="{7BBC9401-57DE-B966-97DE-E323B3D64570}"/>
              </a:ext>
            </a:extLst>
          </p:cNvPr>
          <p:cNvSpPr/>
          <p:nvPr/>
        </p:nvSpPr>
        <p:spPr>
          <a:xfrm>
            <a:off x="7951642" y="2722424"/>
            <a:ext cx="3372714" cy="2447058"/>
          </a:xfrm>
          <a:prstGeom prst="wedgeRoundRectCallout">
            <a:avLst>
              <a:gd name="adj1" fmla="val -21731"/>
              <a:gd name="adj2" fmla="val 73927"/>
              <a:gd name="adj3" fmla="val 1666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I begynnelsen av timen hørte jeg på lydopptaket som jeg lagde hjemme. Det hjalp meg å huske </a:t>
            </a:r>
            <a:r>
              <a:rPr lang="nb-NO"/>
              <a:t>det viktigste </a:t>
            </a:r>
            <a:r>
              <a:rPr lang="nb-NO" dirty="0"/>
              <a:t>fra teksten om innvandring</a:t>
            </a:r>
            <a:r>
              <a:rPr lang="nb-NO" sz="1800" dirty="0"/>
              <a:t>, før vi skulle </a:t>
            </a:r>
            <a:r>
              <a:rPr lang="nb-NO" sz="1800"/>
              <a:t>diskutere dette </a:t>
            </a:r>
            <a:r>
              <a:rPr lang="nb-NO" sz="1800" dirty="0"/>
              <a:t>i klassen</a:t>
            </a:r>
            <a:r>
              <a:rPr lang="nb-NO" sz="1800"/>
              <a:t>.</a:t>
            </a:r>
            <a:endParaRPr lang="nb-NO"/>
          </a:p>
        </p:txBody>
      </p:sp>
      <p:sp>
        <p:nvSpPr>
          <p:cNvPr id="19" name="TekstSylinder 18">
            <a:extLst>
              <a:ext uri="{FF2B5EF4-FFF2-40B4-BE49-F238E27FC236}">
                <a16:creationId xmlns:a16="http://schemas.microsoft.com/office/drawing/2014/main" id="{5EF6540A-AECF-5D41-13DD-D6CC140F26CA}"/>
              </a:ext>
            </a:extLst>
          </p:cNvPr>
          <p:cNvSpPr txBox="1"/>
          <p:nvPr/>
        </p:nvSpPr>
        <p:spPr>
          <a:xfrm>
            <a:off x="1502258" y="5832551"/>
            <a:ext cx="1381466" cy="369332"/>
          </a:xfrm>
          <a:prstGeom prst="rect">
            <a:avLst/>
          </a:prstGeom>
          <a:noFill/>
        </p:spPr>
        <p:txBody>
          <a:bodyPr wrap="square" rtlCol="0">
            <a:spAutoFit/>
          </a:bodyPr>
          <a:lstStyle/>
          <a:p>
            <a:pPr algn="l"/>
            <a:r>
              <a:rPr lang="nb-NO"/>
              <a:t>Lea 7 år</a:t>
            </a:r>
          </a:p>
        </p:txBody>
      </p:sp>
      <p:sp>
        <p:nvSpPr>
          <p:cNvPr id="20" name="TekstSylinder 19">
            <a:extLst>
              <a:ext uri="{FF2B5EF4-FFF2-40B4-BE49-F238E27FC236}">
                <a16:creationId xmlns:a16="http://schemas.microsoft.com/office/drawing/2014/main" id="{77BC14C1-1247-6920-C711-0C783158AE1A}"/>
              </a:ext>
            </a:extLst>
          </p:cNvPr>
          <p:cNvSpPr txBox="1"/>
          <p:nvPr/>
        </p:nvSpPr>
        <p:spPr>
          <a:xfrm>
            <a:off x="4971418" y="5910550"/>
            <a:ext cx="1828800" cy="369332"/>
          </a:xfrm>
          <a:prstGeom prst="rect">
            <a:avLst/>
          </a:prstGeom>
          <a:noFill/>
        </p:spPr>
        <p:txBody>
          <a:bodyPr wrap="square" rtlCol="0">
            <a:spAutoFit/>
          </a:bodyPr>
          <a:lstStyle/>
          <a:p>
            <a:pPr algn="l"/>
            <a:r>
              <a:rPr lang="nb-NO"/>
              <a:t>Simen </a:t>
            </a:r>
            <a:r>
              <a:rPr lang="nb-NO" dirty="0"/>
              <a:t>10</a:t>
            </a:r>
            <a:r>
              <a:rPr lang="nb-NO"/>
              <a:t> år</a:t>
            </a:r>
          </a:p>
        </p:txBody>
      </p:sp>
      <p:sp>
        <p:nvSpPr>
          <p:cNvPr id="23" name="TekstSylinder 22">
            <a:extLst>
              <a:ext uri="{FF2B5EF4-FFF2-40B4-BE49-F238E27FC236}">
                <a16:creationId xmlns:a16="http://schemas.microsoft.com/office/drawing/2014/main" id="{D89DE1D1-913B-27A3-64C2-5C23D19E905E}"/>
              </a:ext>
            </a:extLst>
          </p:cNvPr>
          <p:cNvSpPr txBox="1"/>
          <p:nvPr/>
        </p:nvSpPr>
        <p:spPr>
          <a:xfrm>
            <a:off x="8686129" y="5836758"/>
            <a:ext cx="1381466" cy="369332"/>
          </a:xfrm>
          <a:prstGeom prst="rect">
            <a:avLst/>
          </a:prstGeom>
          <a:noFill/>
        </p:spPr>
        <p:txBody>
          <a:bodyPr wrap="square" rtlCol="0">
            <a:spAutoFit/>
          </a:bodyPr>
          <a:lstStyle/>
          <a:p>
            <a:pPr algn="l"/>
            <a:r>
              <a:rPr lang="nb-NO"/>
              <a:t>Amir </a:t>
            </a:r>
            <a:r>
              <a:rPr lang="nb-NO" dirty="0"/>
              <a:t>12</a:t>
            </a:r>
            <a:r>
              <a:rPr lang="nb-NO"/>
              <a:t> år</a:t>
            </a:r>
          </a:p>
        </p:txBody>
      </p:sp>
    </p:spTree>
    <p:extLst>
      <p:ext uri="{BB962C8B-B14F-4D97-AF65-F5344CB8AC3E}">
        <p14:creationId xmlns:p14="http://schemas.microsoft.com/office/powerpoint/2010/main" val="3950354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D0F5BA8-3076-67F9-3ABD-49DC29E42F1B}"/>
              </a:ext>
            </a:extLst>
          </p:cNvPr>
          <p:cNvSpPr>
            <a:spLocks noGrp="1"/>
          </p:cNvSpPr>
          <p:nvPr>
            <p:ph type="title"/>
          </p:nvPr>
        </p:nvSpPr>
        <p:spPr>
          <a:xfrm>
            <a:off x="484310" y="1046529"/>
            <a:ext cx="12059382" cy="1311999"/>
          </a:xfrm>
        </p:spPr>
        <p:txBody>
          <a:bodyPr/>
          <a:lstStyle/>
          <a:p>
            <a:r>
              <a:rPr lang="nb-NO" dirty="0"/>
              <a:t>God bruk av lydopptak som en del av </a:t>
            </a:r>
            <a:r>
              <a:rPr lang="nb-NO" dirty="0" err="1"/>
              <a:t>leseleksa</a:t>
            </a:r>
            <a:r>
              <a:rPr lang="nb-NO" dirty="0"/>
              <a:t> innebærer:</a:t>
            </a:r>
          </a:p>
        </p:txBody>
      </p:sp>
      <p:graphicFrame>
        <p:nvGraphicFramePr>
          <p:cNvPr id="6" name="Plassholder for innhold 5">
            <a:extLst>
              <a:ext uri="{FF2B5EF4-FFF2-40B4-BE49-F238E27FC236}">
                <a16:creationId xmlns:a16="http://schemas.microsoft.com/office/drawing/2014/main" id="{BEBB704A-9822-8C59-A32C-B581193A4C2D}"/>
              </a:ext>
            </a:extLst>
          </p:cNvPr>
          <p:cNvGraphicFramePr>
            <a:graphicFrameLocks noGrp="1"/>
          </p:cNvGraphicFramePr>
          <p:nvPr>
            <p:ph idx="1"/>
            <p:extLst>
              <p:ext uri="{D42A27DB-BD31-4B8C-83A1-F6EECF244321}">
                <p14:modId xmlns:p14="http://schemas.microsoft.com/office/powerpoint/2010/main" val="2761086676"/>
              </p:ext>
            </p:extLst>
          </p:nvPr>
        </p:nvGraphicFramePr>
        <p:xfrm>
          <a:off x="1357312" y="1750646"/>
          <a:ext cx="9469438" cy="4060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lassholder for dato 3">
            <a:extLst>
              <a:ext uri="{FF2B5EF4-FFF2-40B4-BE49-F238E27FC236}">
                <a16:creationId xmlns:a16="http://schemas.microsoft.com/office/drawing/2014/main" id="{20EF23CC-6CD9-065F-C64F-55F2D4A41CA1}"/>
              </a:ext>
            </a:extLst>
          </p:cNvPr>
          <p:cNvSpPr>
            <a:spLocks noGrp="1"/>
          </p:cNvSpPr>
          <p:nvPr>
            <p:ph type="dt" sz="half" idx="10"/>
          </p:nvPr>
        </p:nvSpPr>
        <p:spPr/>
        <p:txBody>
          <a:bodyPr/>
          <a:lstStyle/>
          <a:p>
            <a:fld id="{C20DE0DF-BE6B-D248-92A9-54242D212695}" type="datetime1">
              <a:rPr lang="nb-NO" smtClean="0"/>
              <a:t>25.11.2025</a:t>
            </a:fld>
            <a:endParaRPr lang="nb-NO"/>
          </a:p>
        </p:txBody>
      </p:sp>
      <p:sp>
        <p:nvSpPr>
          <p:cNvPr id="5" name="Plassholder for lysbildenummer 4">
            <a:extLst>
              <a:ext uri="{FF2B5EF4-FFF2-40B4-BE49-F238E27FC236}">
                <a16:creationId xmlns:a16="http://schemas.microsoft.com/office/drawing/2014/main" id="{0E21BF09-EA9D-211A-15DE-48EFB4A45783}"/>
              </a:ext>
            </a:extLst>
          </p:cNvPr>
          <p:cNvSpPr>
            <a:spLocks noGrp="1"/>
          </p:cNvSpPr>
          <p:nvPr>
            <p:ph type="sldNum" sz="quarter" idx="12"/>
          </p:nvPr>
        </p:nvSpPr>
        <p:spPr/>
        <p:txBody>
          <a:bodyPr/>
          <a:lstStyle/>
          <a:p>
            <a:fld id="{8ACEFDFC-287E-0A4D-81A7-6CC8C070690D}" type="slidenum">
              <a:rPr lang="nb-NO" smtClean="0"/>
              <a:t>16</a:t>
            </a:fld>
            <a:endParaRPr lang="nb-NO"/>
          </a:p>
        </p:txBody>
      </p:sp>
    </p:spTree>
    <p:extLst>
      <p:ext uri="{BB962C8B-B14F-4D97-AF65-F5344CB8AC3E}">
        <p14:creationId xmlns:p14="http://schemas.microsoft.com/office/powerpoint/2010/main" val="2105431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Bilde 3" descr="Et bilde som inneholder sort, mørke&#10;&#10;KI-generert innhold kan være feil.">
            <a:extLst>
              <a:ext uri="{FF2B5EF4-FFF2-40B4-BE49-F238E27FC236}">
                <a16:creationId xmlns:a16="http://schemas.microsoft.com/office/drawing/2014/main" id="{19BEA053-FAE6-AACF-CBE6-31E43F2D3D2B}"/>
              </a:ext>
            </a:extLst>
          </p:cNvPr>
          <p:cNvPicPr>
            <a:picLocks noChangeAspect="1"/>
          </p:cNvPicPr>
          <p:nvPr/>
        </p:nvPicPr>
        <p:blipFill>
          <a:blip r:embed="rId3">
            <a:biLevel thresh="25000"/>
            <a:alphaModFix amt="75000"/>
          </a:blip>
          <a:srcRect l="-12481" r="-1629" b="-2393"/>
          <a:stretch/>
        </p:blipFill>
        <p:spPr>
          <a:xfrm>
            <a:off x="0" y="6111273"/>
            <a:ext cx="1219200" cy="745208"/>
          </a:xfrm>
          <a:prstGeom prst="rect">
            <a:avLst/>
          </a:prstGeom>
        </p:spPr>
      </p:pic>
      <p:sp>
        <p:nvSpPr>
          <p:cNvPr id="2" name="Tittel 1">
            <a:extLst>
              <a:ext uri="{FF2B5EF4-FFF2-40B4-BE49-F238E27FC236}">
                <a16:creationId xmlns:a16="http://schemas.microsoft.com/office/drawing/2014/main" id="{84169297-F470-C333-5BB9-2155785AB96E}"/>
              </a:ext>
            </a:extLst>
          </p:cNvPr>
          <p:cNvSpPr>
            <a:spLocks noGrp="1"/>
          </p:cNvSpPr>
          <p:nvPr>
            <p:ph type="title"/>
          </p:nvPr>
        </p:nvSpPr>
        <p:spPr>
          <a:xfrm>
            <a:off x="906341" y="595067"/>
            <a:ext cx="9469438" cy="1311999"/>
          </a:xfrm>
        </p:spPr>
        <p:txBody>
          <a:bodyPr/>
          <a:lstStyle/>
          <a:p>
            <a:r>
              <a:rPr lang="nb-NO"/>
              <a:t>Eksempler på </a:t>
            </a:r>
            <a:r>
              <a:rPr lang="nb-NO" err="1"/>
              <a:t>leseoppdrag</a:t>
            </a:r>
            <a:r>
              <a:rPr lang="nb-NO"/>
              <a:t> med fokus på innholdet i teksten:</a:t>
            </a:r>
          </a:p>
        </p:txBody>
      </p:sp>
      <p:graphicFrame>
        <p:nvGraphicFramePr>
          <p:cNvPr id="6" name="Plassholder for innhold 3">
            <a:extLst>
              <a:ext uri="{FF2B5EF4-FFF2-40B4-BE49-F238E27FC236}">
                <a16:creationId xmlns:a16="http://schemas.microsoft.com/office/drawing/2014/main" id="{5903A82C-B501-0BCD-8CAA-E1B3735B1056}"/>
              </a:ext>
            </a:extLst>
          </p:cNvPr>
          <p:cNvGraphicFramePr>
            <a:graphicFrameLocks/>
          </p:cNvGraphicFramePr>
          <p:nvPr>
            <p:extLst>
              <p:ext uri="{D42A27DB-BD31-4B8C-83A1-F6EECF244321}">
                <p14:modId xmlns:p14="http://schemas.microsoft.com/office/powerpoint/2010/main" val="1496495887"/>
              </p:ext>
            </p:extLst>
          </p:nvPr>
        </p:nvGraphicFramePr>
        <p:xfrm>
          <a:off x="1486765" y="1763111"/>
          <a:ext cx="9218469" cy="46170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679739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DCCBF55-020A-9DF9-B6AD-11D640AD7081}"/>
              </a:ext>
            </a:extLst>
          </p:cNvPr>
          <p:cNvSpPr>
            <a:spLocks noGrp="1"/>
          </p:cNvSpPr>
          <p:nvPr>
            <p:ph type="title"/>
          </p:nvPr>
        </p:nvSpPr>
        <p:spPr/>
        <p:txBody>
          <a:bodyPr/>
          <a:lstStyle/>
          <a:p>
            <a:r>
              <a:rPr lang="nb-NO" dirty="0"/>
              <a:t>Videre lesning om hvordan ramme inn bruk av lydopptak i leseopplæringen</a:t>
            </a:r>
          </a:p>
        </p:txBody>
      </p:sp>
      <p:sp>
        <p:nvSpPr>
          <p:cNvPr id="3" name="Plassholder for innhold 2">
            <a:extLst>
              <a:ext uri="{FF2B5EF4-FFF2-40B4-BE49-F238E27FC236}">
                <a16:creationId xmlns:a16="http://schemas.microsoft.com/office/drawing/2014/main" id="{007C6E6C-C5C4-ED22-3AD1-494539CE2AAA}"/>
              </a:ext>
            </a:extLst>
          </p:cNvPr>
          <p:cNvSpPr>
            <a:spLocks noGrp="1"/>
          </p:cNvSpPr>
          <p:nvPr>
            <p:ph idx="1"/>
          </p:nvPr>
        </p:nvSpPr>
        <p:spPr>
          <a:xfrm>
            <a:off x="695326" y="1750647"/>
            <a:ext cx="9469438" cy="4060824"/>
          </a:xfrm>
        </p:spPr>
        <p:txBody>
          <a:bodyPr/>
          <a:lstStyle/>
          <a:p>
            <a:pPr marL="0" indent="0">
              <a:buNone/>
            </a:pPr>
            <a:endParaRPr lang="nb-NO" dirty="0"/>
          </a:p>
          <a:p>
            <a:r>
              <a:rPr lang="nb-NO" dirty="0"/>
              <a:t>Les mer om lydopptak og lesing i anbefalingene om «Bruk av teknologi til å følge med og følge opp leseutviklingen»</a:t>
            </a:r>
          </a:p>
          <a:p>
            <a:pPr>
              <a:lnSpc>
                <a:spcPct val="150000"/>
              </a:lnSpc>
              <a:spcBef>
                <a:spcPts val="600"/>
              </a:spcBef>
            </a:pPr>
            <a:r>
              <a:rPr lang="nb-NO" dirty="0"/>
              <a:t>Gå inn på: </a:t>
            </a:r>
            <a:r>
              <a:rPr lang="nb-NO" i="1" dirty="0"/>
              <a:t>stodig.osloskolen.no</a:t>
            </a:r>
          </a:p>
          <a:p>
            <a:pPr marL="0" indent="0">
              <a:spcBef>
                <a:spcPts val="600"/>
              </a:spcBef>
              <a:buNone/>
            </a:pPr>
            <a:r>
              <a:rPr lang="nb-NO" dirty="0">
                <a:sym typeface="Wingdings" panose="05000000000000000000" pitchFamily="2" charset="2"/>
              </a:rPr>
              <a:t>	 </a:t>
            </a:r>
            <a:r>
              <a:rPr lang="nb-NO" i="1" dirty="0">
                <a:sym typeface="Wingdings" panose="05000000000000000000" pitchFamily="2" charset="2"/>
              </a:rPr>
              <a:t>Lesing</a:t>
            </a:r>
          </a:p>
          <a:p>
            <a:pPr marL="0" indent="0">
              <a:spcBef>
                <a:spcPts val="600"/>
              </a:spcBef>
              <a:buNone/>
            </a:pPr>
            <a:r>
              <a:rPr lang="nb-NO" i="1" dirty="0">
                <a:sym typeface="Wingdings" panose="05000000000000000000" pitchFamily="2" charset="2"/>
              </a:rPr>
              <a:t>	 Bruk av teknologi til å følge med og følge opp leseutviklingen</a:t>
            </a:r>
          </a:p>
          <a:p>
            <a:endParaRPr lang="nb-NO" dirty="0"/>
          </a:p>
        </p:txBody>
      </p:sp>
      <p:sp>
        <p:nvSpPr>
          <p:cNvPr id="4" name="Plassholder for dato 3">
            <a:extLst>
              <a:ext uri="{FF2B5EF4-FFF2-40B4-BE49-F238E27FC236}">
                <a16:creationId xmlns:a16="http://schemas.microsoft.com/office/drawing/2014/main" id="{1B259927-D210-5B41-043A-A74C1DFABFAC}"/>
              </a:ext>
            </a:extLst>
          </p:cNvPr>
          <p:cNvSpPr>
            <a:spLocks noGrp="1"/>
          </p:cNvSpPr>
          <p:nvPr>
            <p:ph type="dt" sz="half" idx="10"/>
          </p:nvPr>
        </p:nvSpPr>
        <p:spPr/>
        <p:txBody>
          <a:bodyPr/>
          <a:lstStyle/>
          <a:p>
            <a:fld id="{C20DE0DF-BE6B-D248-92A9-54242D212695}" type="datetime1">
              <a:rPr lang="nb-NO" smtClean="0"/>
              <a:t>25.11.2025</a:t>
            </a:fld>
            <a:endParaRPr lang="nb-NO"/>
          </a:p>
        </p:txBody>
      </p:sp>
      <p:sp>
        <p:nvSpPr>
          <p:cNvPr id="5" name="Plassholder for lysbildenummer 4">
            <a:extLst>
              <a:ext uri="{FF2B5EF4-FFF2-40B4-BE49-F238E27FC236}">
                <a16:creationId xmlns:a16="http://schemas.microsoft.com/office/drawing/2014/main" id="{A4BEA90C-F8AE-B9C9-A6E7-3C0C82793182}"/>
              </a:ext>
            </a:extLst>
          </p:cNvPr>
          <p:cNvSpPr>
            <a:spLocks noGrp="1"/>
          </p:cNvSpPr>
          <p:nvPr>
            <p:ph type="sldNum" sz="quarter" idx="12"/>
          </p:nvPr>
        </p:nvSpPr>
        <p:spPr/>
        <p:txBody>
          <a:bodyPr/>
          <a:lstStyle/>
          <a:p>
            <a:fld id="{8ACEFDFC-287E-0A4D-81A7-6CC8C070690D}" type="slidenum">
              <a:rPr lang="nb-NO" smtClean="0"/>
              <a:t>18</a:t>
            </a:fld>
            <a:endParaRPr lang="nb-NO"/>
          </a:p>
        </p:txBody>
      </p:sp>
    </p:spTree>
    <p:extLst>
      <p:ext uri="{BB962C8B-B14F-4D97-AF65-F5344CB8AC3E}">
        <p14:creationId xmlns:p14="http://schemas.microsoft.com/office/powerpoint/2010/main" val="22238395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BD38785-8F3A-0BA7-6C29-CFB5204DDCF2}"/>
              </a:ext>
            </a:extLst>
          </p:cNvPr>
          <p:cNvSpPr>
            <a:spLocks noGrp="1"/>
          </p:cNvSpPr>
          <p:nvPr>
            <p:ph type="title"/>
          </p:nvPr>
        </p:nvSpPr>
        <p:spPr>
          <a:xfrm>
            <a:off x="495905" y="588508"/>
            <a:ext cx="9469438" cy="1311999"/>
          </a:xfrm>
        </p:spPr>
        <p:txBody>
          <a:bodyPr/>
          <a:lstStyle/>
          <a:p>
            <a:r>
              <a:rPr lang="nb-NO" dirty="0"/>
              <a:t>Forslag til videre arbeid</a:t>
            </a:r>
          </a:p>
        </p:txBody>
      </p:sp>
      <p:sp>
        <p:nvSpPr>
          <p:cNvPr id="3" name="Plassholder for innhold 2">
            <a:extLst>
              <a:ext uri="{FF2B5EF4-FFF2-40B4-BE49-F238E27FC236}">
                <a16:creationId xmlns:a16="http://schemas.microsoft.com/office/drawing/2014/main" id="{39E16D7F-F958-7557-57FD-3DE0F2C644E5}"/>
              </a:ext>
            </a:extLst>
          </p:cNvPr>
          <p:cNvSpPr>
            <a:spLocks noGrp="1"/>
          </p:cNvSpPr>
          <p:nvPr>
            <p:ph idx="1"/>
          </p:nvPr>
        </p:nvSpPr>
        <p:spPr>
          <a:xfrm>
            <a:off x="495905" y="1492157"/>
            <a:ext cx="9469438" cy="4518444"/>
          </a:xfrm>
        </p:spPr>
        <p:txBody>
          <a:bodyPr/>
          <a:lstStyle/>
          <a:p>
            <a:pPr marL="0" indent="0">
              <a:buNone/>
            </a:pPr>
            <a:r>
              <a:rPr lang="nb-NO" b="1" dirty="0"/>
              <a:t>Utprøving:</a:t>
            </a:r>
          </a:p>
          <a:p>
            <a:r>
              <a:rPr lang="nb-NO" sz="1800" dirty="0"/>
              <a:t>Trinnet samler dokumentasjon på god bruk av læringsteknologi som kan vises frem på neste møte med foreldre.</a:t>
            </a:r>
          </a:p>
          <a:p>
            <a:r>
              <a:rPr lang="nb-NO" sz="1800" dirty="0"/>
              <a:t>Lag noen lekser som tar utgangspunkt i råd for leksearbeid.</a:t>
            </a:r>
          </a:p>
          <a:p>
            <a:r>
              <a:rPr lang="nb-NO" sz="1800" dirty="0"/>
              <a:t>Gi elevene en </a:t>
            </a:r>
            <a:r>
              <a:rPr lang="nb-NO" sz="1800" dirty="0" err="1"/>
              <a:t>leselekse</a:t>
            </a:r>
            <a:r>
              <a:rPr lang="nb-NO" sz="1800" dirty="0"/>
              <a:t> med et </a:t>
            </a:r>
            <a:r>
              <a:rPr lang="nb-NO" sz="1800" dirty="0" err="1"/>
              <a:t>leseoppdrag</a:t>
            </a:r>
            <a:r>
              <a:rPr lang="nb-NO" sz="1800" dirty="0"/>
              <a:t> hvor de snakker om innholdet i teksten i et lydopptak.</a:t>
            </a:r>
            <a:br>
              <a:rPr lang="nb-NO" sz="1800" dirty="0"/>
            </a:br>
            <a:endParaRPr lang="nb-NO" sz="1800" dirty="0"/>
          </a:p>
          <a:p>
            <a:pPr marL="0" indent="0">
              <a:buNone/>
            </a:pPr>
            <a:r>
              <a:rPr lang="nb-NO" b="1" dirty="0"/>
              <a:t>Erfaringsdeling og refleksjon:</a:t>
            </a:r>
          </a:p>
          <a:p>
            <a:r>
              <a:rPr lang="nb-NO" sz="1800" b="0" i="0" u="none" strike="noStrike" dirty="0">
                <a:solidFill>
                  <a:srgbClr val="2C2C2C"/>
                </a:solidFill>
                <a:effectLst/>
                <a:latin typeface="Oslo Sans Office-458859519"/>
              </a:rPr>
              <a:t>Drøft utpr</a:t>
            </a:r>
            <a:r>
              <a:rPr lang="nb-NO" sz="1800" dirty="0">
                <a:solidFill>
                  <a:srgbClr val="2C2C2C"/>
                </a:solidFill>
                <a:latin typeface="Oslo Sans Office-458859519"/>
              </a:rPr>
              <a:t>øvingene</a:t>
            </a:r>
            <a:r>
              <a:rPr lang="nb-NO" sz="1800" b="0" i="0" u="none" strike="noStrike" dirty="0">
                <a:solidFill>
                  <a:srgbClr val="2C2C2C"/>
                </a:solidFill>
                <a:effectLst/>
                <a:latin typeface="Oslo Sans Office-458859519"/>
              </a:rPr>
              <a:t> med utgangspunkt i spørsmålene:</a:t>
            </a:r>
          </a:p>
          <a:p>
            <a:pPr lvl="1"/>
            <a:r>
              <a:rPr lang="nb-NO" sz="1500" b="0" i="0" u="none" strike="noStrike" dirty="0">
                <a:solidFill>
                  <a:srgbClr val="2C2C2C"/>
                </a:solidFill>
                <a:effectLst/>
              </a:rPr>
              <a:t>Hvordan </a:t>
            </a:r>
            <a:r>
              <a:rPr lang="nb-NO" sz="1500" dirty="0">
                <a:solidFill>
                  <a:srgbClr val="2C2C2C"/>
                </a:solidFill>
              </a:rPr>
              <a:t>skal dere formidle og visualisere til foresatte at</a:t>
            </a:r>
            <a:r>
              <a:rPr lang="nb-NO" sz="1500" b="0" i="0" u="none" strike="noStrike" dirty="0">
                <a:solidFill>
                  <a:srgbClr val="2C2C2C"/>
                </a:solidFill>
                <a:effectLst/>
              </a:rPr>
              <a:t> teknologi bidro til læring og utvikling hos elevene?</a:t>
            </a:r>
          </a:p>
          <a:p>
            <a:pPr lvl="1"/>
            <a:r>
              <a:rPr lang="nb-NO" sz="1500" b="0" i="0" u="none" strike="noStrike" dirty="0">
                <a:solidFill>
                  <a:srgbClr val="2C2C2C"/>
                </a:solidFill>
                <a:effectLst/>
              </a:rPr>
              <a:t>Hvordan og hvorfor bidro teknologien til at alle elevene mestret </a:t>
            </a:r>
            <a:r>
              <a:rPr lang="nb-NO" sz="1500" dirty="0">
                <a:solidFill>
                  <a:srgbClr val="2C2C2C"/>
                </a:solidFill>
              </a:rPr>
              <a:t>leksa eller </a:t>
            </a:r>
            <a:r>
              <a:rPr lang="nb-NO" sz="1500" dirty="0" err="1">
                <a:solidFill>
                  <a:srgbClr val="2C2C2C"/>
                </a:solidFill>
              </a:rPr>
              <a:t>leseoppdraget</a:t>
            </a:r>
            <a:r>
              <a:rPr lang="nb-NO" sz="1500" b="0" i="0" u="none" strike="noStrike" dirty="0">
                <a:solidFill>
                  <a:srgbClr val="2C2C2C"/>
                </a:solidFill>
                <a:effectLst/>
              </a:rPr>
              <a:t>?</a:t>
            </a:r>
          </a:p>
          <a:p>
            <a:endParaRPr lang="nb-NO" dirty="0"/>
          </a:p>
        </p:txBody>
      </p:sp>
      <p:sp>
        <p:nvSpPr>
          <p:cNvPr id="4" name="Plassholder for dato 3">
            <a:extLst>
              <a:ext uri="{FF2B5EF4-FFF2-40B4-BE49-F238E27FC236}">
                <a16:creationId xmlns:a16="http://schemas.microsoft.com/office/drawing/2014/main" id="{738D72EC-3ED6-EA5B-C905-A43A28E6A55D}"/>
              </a:ext>
            </a:extLst>
          </p:cNvPr>
          <p:cNvSpPr>
            <a:spLocks noGrp="1"/>
          </p:cNvSpPr>
          <p:nvPr>
            <p:ph type="dt" sz="half" idx="10"/>
          </p:nvPr>
        </p:nvSpPr>
        <p:spPr/>
        <p:txBody>
          <a:bodyPr/>
          <a:lstStyle/>
          <a:p>
            <a:fld id="{C20DE0DF-BE6B-D248-92A9-54242D212695}" type="datetime1">
              <a:rPr lang="nb-NO" smtClean="0"/>
              <a:t>25.11.2025</a:t>
            </a:fld>
            <a:endParaRPr lang="nb-NO"/>
          </a:p>
        </p:txBody>
      </p:sp>
      <p:sp>
        <p:nvSpPr>
          <p:cNvPr id="5" name="Plassholder for lysbildenummer 4">
            <a:extLst>
              <a:ext uri="{FF2B5EF4-FFF2-40B4-BE49-F238E27FC236}">
                <a16:creationId xmlns:a16="http://schemas.microsoft.com/office/drawing/2014/main" id="{0C069CB0-6529-3085-A4D5-75C9C73B52F8}"/>
              </a:ext>
            </a:extLst>
          </p:cNvPr>
          <p:cNvSpPr>
            <a:spLocks noGrp="1"/>
          </p:cNvSpPr>
          <p:nvPr>
            <p:ph type="sldNum" sz="quarter" idx="12"/>
          </p:nvPr>
        </p:nvSpPr>
        <p:spPr/>
        <p:txBody>
          <a:bodyPr/>
          <a:lstStyle/>
          <a:p>
            <a:fld id="{8ACEFDFC-287E-0A4D-81A7-6CC8C070690D}" type="slidenum">
              <a:rPr lang="nb-NO" smtClean="0"/>
              <a:t>19</a:t>
            </a:fld>
            <a:endParaRPr lang="nb-NO"/>
          </a:p>
        </p:txBody>
      </p:sp>
    </p:spTree>
    <p:extLst>
      <p:ext uri="{BB962C8B-B14F-4D97-AF65-F5344CB8AC3E}">
        <p14:creationId xmlns:p14="http://schemas.microsoft.com/office/powerpoint/2010/main" val="26801040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9711F00-05CD-DFAB-5E65-A389F3F0383A}"/>
              </a:ext>
            </a:extLst>
          </p:cNvPr>
          <p:cNvSpPr>
            <a:spLocks noGrp="1"/>
          </p:cNvSpPr>
          <p:nvPr>
            <p:ph type="title"/>
          </p:nvPr>
        </p:nvSpPr>
        <p:spPr>
          <a:xfrm>
            <a:off x="939197" y="1170520"/>
            <a:ext cx="9469438" cy="892033"/>
          </a:xfrm>
        </p:spPr>
        <p:txBody>
          <a:bodyPr>
            <a:normAutofit fontScale="90000"/>
          </a:bodyPr>
          <a:lstStyle/>
          <a:p>
            <a:r>
              <a:rPr lang="nb-NO" sz="4000" dirty="0"/>
              <a:t>Agenda</a:t>
            </a:r>
            <a:r>
              <a:rPr lang="nb-NO" dirty="0"/>
              <a:t>:</a:t>
            </a:r>
            <a:br>
              <a:rPr lang="nb-NO" dirty="0"/>
            </a:br>
            <a:endParaRPr lang="nb-NO" dirty="0"/>
          </a:p>
        </p:txBody>
      </p:sp>
      <p:sp>
        <p:nvSpPr>
          <p:cNvPr id="3" name="Plassholder for innhold 2">
            <a:extLst>
              <a:ext uri="{FF2B5EF4-FFF2-40B4-BE49-F238E27FC236}">
                <a16:creationId xmlns:a16="http://schemas.microsoft.com/office/drawing/2014/main" id="{72850BF8-37AC-0711-EA08-BBBB5D9F6EFF}"/>
              </a:ext>
            </a:extLst>
          </p:cNvPr>
          <p:cNvSpPr>
            <a:spLocks noGrp="1"/>
          </p:cNvSpPr>
          <p:nvPr>
            <p:ph idx="1"/>
          </p:nvPr>
        </p:nvSpPr>
        <p:spPr>
          <a:xfrm>
            <a:off x="939197" y="2427594"/>
            <a:ext cx="9469438" cy="3499716"/>
          </a:xfrm>
        </p:spPr>
        <p:txBody>
          <a:bodyPr/>
          <a:lstStyle/>
          <a:p>
            <a:pPr marL="215900" indent="-215900"/>
            <a:r>
              <a:rPr lang="nb-NO" sz="2400" dirty="0"/>
              <a:t>Hvordan synliggjøre og begrunne digital praksis til foresatte?</a:t>
            </a:r>
          </a:p>
          <a:p>
            <a:pPr marL="0" indent="0">
              <a:buNone/>
            </a:pPr>
            <a:endParaRPr lang="nb-NO" sz="2400" dirty="0"/>
          </a:p>
          <a:p>
            <a:pPr marL="215900" indent="-215900"/>
            <a:r>
              <a:rPr lang="nb-NO" sz="2400" dirty="0"/>
              <a:t>Hvordan bruke læringsteknologi i leksearbeidet?</a:t>
            </a:r>
          </a:p>
          <a:p>
            <a:pPr marL="215900" indent="-215900"/>
            <a:endParaRPr lang="nb-NO" sz="2400" dirty="0"/>
          </a:p>
          <a:p>
            <a:pPr marL="215900" indent="-215900"/>
            <a:endParaRPr lang="nb-NO" sz="2400" dirty="0"/>
          </a:p>
        </p:txBody>
      </p:sp>
      <p:sp>
        <p:nvSpPr>
          <p:cNvPr id="4" name="Plassholder for dato 3">
            <a:extLst>
              <a:ext uri="{FF2B5EF4-FFF2-40B4-BE49-F238E27FC236}">
                <a16:creationId xmlns:a16="http://schemas.microsoft.com/office/drawing/2014/main" id="{37CCA07F-FF74-6F28-11D8-8869D7946C12}"/>
              </a:ext>
            </a:extLst>
          </p:cNvPr>
          <p:cNvSpPr>
            <a:spLocks noGrp="1"/>
          </p:cNvSpPr>
          <p:nvPr>
            <p:ph type="dt" sz="half" idx="10"/>
          </p:nvPr>
        </p:nvSpPr>
        <p:spPr/>
        <p:txBody>
          <a:bodyPr/>
          <a:lstStyle/>
          <a:p>
            <a:fld id="{D041A6F0-0B8A-9444-BB6E-70C7E9D9BBE0}" type="datetime1">
              <a:rPr lang="nb-NO" smtClean="0"/>
              <a:t>25.11.2025</a:t>
            </a:fld>
            <a:endParaRPr lang="nb-NO"/>
          </a:p>
        </p:txBody>
      </p:sp>
      <p:sp>
        <p:nvSpPr>
          <p:cNvPr id="5" name="Plassholder for lysbildenummer 4">
            <a:extLst>
              <a:ext uri="{FF2B5EF4-FFF2-40B4-BE49-F238E27FC236}">
                <a16:creationId xmlns:a16="http://schemas.microsoft.com/office/drawing/2014/main" id="{9C9A316D-1A8B-DBC6-1DCC-4690EAACAFF4}"/>
              </a:ext>
            </a:extLst>
          </p:cNvPr>
          <p:cNvSpPr>
            <a:spLocks noGrp="1"/>
          </p:cNvSpPr>
          <p:nvPr>
            <p:ph type="sldNum" sz="quarter" idx="12"/>
          </p:nvPr>
        </p:nvSpPr>
        <p:spPr/>
        <p:txBody>
          <a:bodyPr/>
          <a:lstStyle/>
          <a:p>
            <a:pPr algn="l"/>
            <a:fld id="{8ACEFDFC-287E-0A4D-81A7-6CC8C070690D}" type="slidenum">
              <a:rPr lang="nb-NO" smtClean="0"/>
              <a:pPr algn="l"/>
              <a:t>2</a:t>
            </a:fld>
            <a:endParaRPr lang="nb-NO"/>
          </a:p>
        </p:txBody>
      </p:sp>
    </p:spTree>
    <p:extLst>
      <p:ext uri="{BB962C8B-B14F-4D97-AF65-F5344CB8AC3E}">
        <p14:creationId xmlns:p14="http://schemas.microsoft.com/office/powerpoint/2010/main" val="2800060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55E86E0-8CF0-E965-C98A-6A867392EC99}"/>
              </a:ext>
            </a:extLst>
          </p:cNvPr>
          <p:cNvSpPr>
            <a:spLocks noGrp="1"/>
          </p:cNvSpPr>
          <p:nvPr>
            <p:ph type="title"/>
          </p:nvPr>
        </p:nvSpPr>
        <p:spPr>
          <a:xfrm>
            <a:off x="695325" y="921284"/>
            <a:ext cx="5400675" cy="1311999"/>
          </a:xfrm>
        </p:spPr>
        <p:txBody>
          <a:bodyPr/>
          <a:lstStyle/>
          <a:p>
            <a:r>
              <a:rPr lang="nb-NO" dirty="0"/>
              <a:t>Tenkeskriv individuelt:</a:t>
            </a:r>
          </a:p>
        </p:txBody>
      </p:sp>
      <p:sp>
        <p:nvSpPr>
          <p:cNvPr id="3" name="Plassholder for innhold 2">
            <a:extLst>
              <a:ext uri="{FF2B5EF4-FFF2-40B4-BE49-F238E27FC236}">
                <a16:creationId xmlns:a16="http://schemas.microsoft.com/office/drawing/2014/main" id="{870C839E-45A6-A66C-8835-ED52F38436A1}"/>
              </a:ext>
            </a:extLst>
          </p:cNvPr>
          <p:cNvSpPr>
            <a:spLocks noGrp="1"/>
          </p:cNvSpPr>
          <p:nvPr>
            <p:ph idx="1"/>
          </p:nvPr>
        </p:nvSpPr>
        <p:spPr>
          <a:xfrm>
            <a:off x="695325" y="2362680"/>
            <a:ext cx="5400675" cy="3924272"/>
          </a:xfrm>
        </p:spPr>
        <p:txBody>
          <a:bodyPr/>
          <a:lstStyle/>
          <a:p>
            <a:r>
              <a:rPr lang="nb-NO" sz="2400" dirty="0"/>
              <a:t>Hva har vært viktig for å få til et godt samarbeid med foresatte i din praksis?</a:t>
            </a:r>
          </a:p>
          <a:p>
            <a:r>
              <a:rPr lang="nb-NO" sz="2400" dirty="0"/>
              <a:t>I hvilke sammenhenger har du mulighet til å bygge tillit hos foresatte?</a:t>
            </a:r>
          </a:p>
        </p:txBody>
      </p:sp>
      <p:sp>
        <p:nvSpPr>
          <p:cNvPr id="4" name="Plassholder for dato 3">
            <a:extLst>
              <a:ext uri="{FF2B5EF4-FFF2-40B4-BE49-F238E27FC236}">
                <a16:creationId xmlns:a16="http://schemas.microsoft.com/office/drawing/2014/main" id="{79134FB5-BD3E-176A-E731-E1FEDAB0CFF2}"/>
              </a:ext>
            </a:extLst>
          </p:cNvPr>
          <p:cNvSpPr>
            <a:spLocks noGrp="1"/>
          </p:cNvSpPr>
          <p:nvPr>
            <p:ph type="dt" sz="half" idx="10"/>
          </p:nvPr>
        </p:nvSpPr>
        <p:spPr/>
        <p:txBody>
          <a:bodyPr/>
          <a:lstStyle/>
          <a:p>
            <a:fld id="{4D766B14-D201-5E43-92B4-5BFC4FDF65D3}" type="datetime1">
              <a:rPr lang="nb-NO" smtClean="0"/>
              <a:t>25.11.2025</a:t>
            </a:fld>
            <a:endParaRPr lang="nb-NO"/>
          </a:p>
        </p:txBody>
      </p:sp>
      <p:sp>
        <p:nvSpPr>
          <p:cNvPr id="5" name="Plassholder for lysbildenummer 4">
            <a:extLst>
              <a:ext uri="{FF2B5EF4-FFF2-40B4-BE49-F238E27FC236}">
                <a16:creationId xmlns:a16="http://schemas.microsoft.com/office/drawing/2014/main" id="{49869BAA-2C8F-5DE7-81D2-CBC7216252D5}"/>
              </a:ext>
            </a:extLst>
          </p:cNvPr>
          <p:cNvSpPr>
            <a:spLocks noGrp="1"/>
          </p:cNvSpPr>
          <p:nvPr>
            <p:ph type="sldNum" sz="quarter" idx="12"/>
          </p:nvPr>
        </p:nvSpPr>
        <p:spPr/>
        <p:txBody>
          <a:bodyPr/>
          <a:lstStyle/>
          <a:p>
            <a:fld id="{8ACEFDFC-287E-0A4D-81A7-6CC8C070690D}" type="slidenum">
              <a:rPr lang="nb-NO" smtClean="0"/>
              <a:t>3</a:t>
            </a:fld>
            <a:endParaRPr lang="nb-NO"/>
          </a:p>
        </p:txBody>
      </p:sp>
      <p:pic>
        <p:nvPicPr>
          <p:cNvPr id="10" name="Plassholder for bilde 9" descr="Et bilde som inneholder person, klær, Menneskeansikt, innendørs&#10;&#10;KI-generert innhold kan være feil.">
            <a:extLst>
              <a:ext uri="{FF2B5EF4-FFF2-40B4-BE49-F238E27FC236}">
                <a16:creationId xmlns:a16="http://schemas.microsoft.com/office/drawing/2014/main" id="{26912F49-D6D6-622F-FC47-850771B0FD78}"/>
              </a:ext>
            </a:extLst>
          </p:cNvPr>
          <p:cNvPicPr>
            <a:picLocks noGrp="1" noChangeAspect="1"/>
          </p:cNvPicPr>
          <p:nvPr>
            <p:ph type="pic" sz="quarter" idx="13"/>
          </p:nvPr>
        </p:nvPicPr>
        <p:blipFill>
          <a:blip r:embed="rId3"/>
          <a:srcRect l="8503" t="12784" r="43038" b="5375"/>
          <a:stretch>
            <a:fillRect/>
          </a:stretch>
        </p:blipFill>
        <p:spPr>
          <a:xfrm>
            <a:off x="6091200" y="0"/>
            <a:ext cx="6091200" cy="6858000"/>
          </a:xfrm>
        </p:spPr>
      </p:pic>
    </p:spTree>
    <p:extLst>
      <p:ext uri="{BB962C8B-B14F-4D97-AF65-F5344CB8AC3E}">
        <p14:creationId xmlns:p14="http://schemas.microsoft.com/office/powerpoint/2010/main" val="1815883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8274"/>
        </a:solidFill>
        <a:effectLst/>
      </p:bgPr>
    </p:bg>
    <p:spTree>
      <p:nvGrpSpPr>
        <p:cNvPr id="1" name=""/>
        <p:cNvGrpSpPr/>
        <p:nvPr/>
      </p:nvGrpSpPr>
      <p:grpSpPr>
        <a:xfrm>
          <a:off x="0" y="0"/>
          <a:ext cx="0" cy="0"/>
          <a:chOff x="0" y="0"/>
          <a:chExt cx="0" cy="0"/>
        </a:xfrm>
      </p:grpSpPr>
      <p:grpSp>
        <p:nvGrpSpPr>
          <p:cNvPr id="10" name="Gruppe 9">
            <a:extLst>
              <a:ext uri="{FF2B5EF4-FFF2-40B4-BE49-F238E27FC236}">
                <a16:creationId xmlns:a16="http://schemas.microsoft.com/office/drawing/2014/main" id="{64B43E45-CD64-8A69-5B51-247DD7359396}"/>
              </a:ext>
            </a:extLst>
          </p:cNvPr>
          <p:cNvGrpSpPr/>
          <p:nvPr/>
        </p:nvGrpSpPr>
        <p:grpSpPr>
          <a:xfrm>
            <a:off x="6536987" y="-194554"/>
            <a:ext cx="5655011" cy="7052552"/>
            <a:chOff x="7877602" y="2369704"/>
            <a:chExt cx="2071149" cy="2613135"/>
          </a:xfrm>
          <a:solidFill>
            <a:schemeClr val="bg1">
              <a:alpha val="10000"/>
            </a:schemeClr>
          </a:solidFill>
        </p:grpSpPr>
        <p:pic>
          <p:nvPicPr>
            <p:cNvPr id="7" name="Plassholder for innhold 6" descr="Chat kontur">
              <a:extLst>
                <a:ext uri="{FF2B5EF4-FFF2-40B4-BE49-F238E27FC236}">
                  <a16:creationId xmlns:a16="http://schemas.microsoft.com/office/drawing/2014/main" id="{D3E2A3FE-F49C-A84D-3080-C85C78940DF4}"/>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8293249" y="2369704"/>
              <a:ext cx="1239857" cy="1239857"/>
            </a:xfrm>
          </p:spPr>
        </p:pic>
        <p:pic>
          <p:nvPicPr>
            <p:cNvPr id="9" name="Grafikk 8" descr="Møte kontur">
              <a:extLst>
                <a:ext uri="{FF2B5EF4-FFF2-40B4-BE49-F238E27FC236}">
                  <a16:creationId xmlns:a16="http://schemas.microsoft.com/office/drawing/2014/main" id="{F0CD0CC5-7AA4-4DD6-2270-A28D070F4AB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77602" y="2911690"/>
              <a:ext cx="2071149" cy="2071149"/>
            </a:xfrm>
            <a:prstGeom prst="rect">
              <a:avLst/>
            </a:prstGeom>
          </p:spPr>
        </p:pic>
      </p:grpSp>
      <p:sp>
        <p:nvSpPr>
          <p:cNvPr id="11" name="Tittel 1">
            <a:extLst>
              <a:ext uri="{FF2B5EF4-FFF2-40B4-BE49-F238E27FC236}">
                <a16:creationId xmlns:a16="http://schemas.microsoft.com/office/drawing/2014/main" id="{EC985A92-66B4-FDFF-5978-175FCE42A82A}"/>
              </a:ext>
            </a:extLst>
          </p:cNvPr>
          <p:cNvSpPr txBox="1">
            <a:spLocks/>
          </p:cNvSpPr>
          <p:nvPr/>
        </p:nvSpPr>
        <p:spPr>
          <a:xfrm>
            <a:off x="666130" y="1099541"/>
            <a:ext cx="6209387" cy="3060804"/>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nb-NO" sz="3600">
                <a:latin typeface="Oslo Sans Office"/>
                <a:ea typeface="+mn-ea"/>
                <a:cs typeface="+mn-cs"/>
              </a:rPr>
              <a:t>Diskuter</a:t>
            </a:r>
            <a:r>
              <a:rPr kumimoji="0" lang="nb-NO" sz="3600" i="0" u="none" strike="noStrike" kern="1200" cap="none" spc="0" normalizeH="0" baseline="0" noProof="0">
                <a:ln>
                  <a:noFill/>
                </a:ln>
                <a:effectLst/>
                <a:uLnTx/>
                <a:uFillTx/>
                <a:latin typeface="Oslo Sans Office"/>
                <a:ea typeface="+mn-ea"/>
                <a:cs typeface="+mn-cs"/>
              </a:rPr>
              <a:t> med en kollega</a:t>
            </a:r>
            <a:endParaRPr lang="nb-NO" sz="3600"/>
          </a:p>
          <a:p>
            <a:endParaRPr lang="nb-NO" sz="1200" b="1"/>
          </a:p>
          <a:p>
            <a:endParaRPr lang="nb-NO" sz="2800" b="1"/>
          </a:p>
          <a:p>
            <a:pPr marL="216000" marR="0" lvl="0" indent="-216000" algn="l" defTabSz="914400" rtl="0" eaLnBrk="1" fontAlgn="auto" latinLnBrk="0" hangingPunct="1">
              <a:lnSpc>
                <a:spcPct val="100000"/>
              </a:lnSpc>
              <a:spcBef>
                <a:spcPts val="1200"/>
              </a:spcBef>
              <a:spcAft>
                <a:spcPts val="0"/>
              </a:spcAft>
              <a:buClrTx/>
              <a:buSzPct val="100000"/>
              <a:buFontTx/>
              <a:buBlip>
                <a:blip r:embed="rId7"/>
              </a:buBlip>
              <a:tabLst/>
              <a:defRPr/>
            </a:pPr>
            <a:r>
              <a:rPr lang="nb-NO" sz="2800"/>
              <a:t>En del foresatte synes det kan være utfordrende å følge med på </a:t>
            </a:r>
            <a:r>
              <a:rPr lang="nb-NO" sz="2800" dirty="0"/>
              <a:t>elevenes</a:t>
            </a:r>
            <a:r>
              <a:rPr lang="nb-NO" sz="2800"/>
              <a:t> skolearbeid. Hvorfor?</a:t>
            </a:r>
          </a:p>
          <a:p>
            <a:endParaRPr lang="nb-NO" sz="2800"/>
          </a:p>
          <a:p>
            <a:endParaRPr lang="nb-NO" sz="2800"/>
          </a:p>
          <a:p>
            <a:endParaRPr lang="nb-NO" sz="2800"/>
          </a:p>
        </p:txBody>
      </p:sp>
      <p:pic>
        <p:nvPicPr>
          <p:cNvPr id="4" name="Bilde 3" descr="Et bilde som inneholder sort, mørke&#10;&#10;KI-generert innhold kan være feil.">
            <a:extLst>
              <a:ext uri="{FF2B5EF4-FFF2-40B4-BE49-F238E27FC236}">
                <a16:creationId xmlns:a16="http://schemas.microsoft.com/office/drawing/2014/main" id="{9E0A8F8C-B0A6-3557-3511-EE7AAE5CBCA7}"/>
              </a:ext>
            </a:extLst>
          </p:cNvPr>
          <p:cNvPicPr>
            <a:picLocks noChangeAspect="1"/>
          </p:cNvPicPr>
          <p:nvPr/>
        </p:nvPicPr>
        <p:blipFill>
          <a:blip r:embed="rId8">
            <a:biLevel thresh="25000"/>
            <a:alphaModFix amt="75000"/>
          </a:blip>
          <a:srcRect l="-12481" r="-1629" b="-2393"/>
          <a:stretch/>
        </p:blipFill>
        <p:spPr>
          <a:xfrm>
            <a:off x="0" y="6111273"/>
            <a:ext cx="1219200" cy="745208"/>
          </a:xfrm>
          <a:prstGeom prst="rect">
            <a:avLst/>
          </a:prstGeom>
        </p:spPr>
      </p:pic>
    </p:spTree>
    <p:extLst>
      <p:ext uri="{BB962C8B-B14F-4D97-AF65-F5344CB8AC3E}">
        <p14:creationId xmlns:p14="http://schemas.microsoft.com/office/powerpoint/2010/main" val="25983222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A5472B-DBD5-2B2A-6267-AC5D3C9F145F}"/>
              </a:ext>
            </a:extLst>
          </p:cNvPr>
          <p:cNvSpPr>
            <a:spLocks noGrp="1"/>
          </p:cNvSpPr>
          <p:nvPr>
            <p:ph type="title"/>
          </p:nvPr>
        </p:nvSpPr>
        <p:spPr>
          <a:xfrm>
            <a:off x="882940" y="1268410"/>
            <a:ext cx="9469438" cy="2036476"/>
          </a:xfrm>
        </p:spPr>
        <p:txBody>
          <a:bodyPr>
            <a:normAutofit/>
          </a:bodyPr>
          <a:lstStyle/>
          <a:p>
            <a:r>
              <a:rPr lang="nb-NO" sz="2200" dirty="0"/>
              <a:t>Undersøkelser</a:t>
            </a:r>
            <a:r>
              <a:rPr lang="nb-NO" sz="2200"/>
              <a:t> viser:</a:t>
            </a:r>
            <a:br>
              <a:rPr lang="nb-NO" sz="2200"/>
            </a:br>
            <a:br>
              <a:rPr lang="nb-NO"/>
            </a:br>
            <a:r>
              <a:rPr lang="nb-NO" sz="3600" i="1"/>
              <a:t>Foresatte ønsker at lærere begrunner pedagogisk bruk av teknologi i skolen!</a:t>
            </a:r>
            <a:endParaRPr lang="nb-NO" i="1"/>
          </a:p>
        </p:txBody>
      </p:sp>
      <p:sp>
        <p:nvSpPr>
          <p:cNvPr id="3" name="Plassholder for innhold 2">
            <a:extLst>
              <a:ext uri="{FF2B5EF4-FFF2-40B4-BE49-F238E27FC236}">
                <a16:creationId xmlns:a16="http://schemas.microsoft.com/office/drawing/2014/main" id="{DD18705A-4CC2-21E8-924E-554D8B42DE32}"/>
              </a:ext>
            </a:extLst>
          </p:cNvPr>
          <p:cNvSpPr>
            <a:spLocks noGrp="1"/>
          </p:cNvSpPr>
          <p:nvPr>
            <p:ph idx="1"/>
          </p:nvPr>
        </p:nvSpPr>
        <p:spPr>
          <a:xfrm>
            <a:off x="882940" y="3908504"/>
            <a:ext cx="9469438" cy="2383848"/>
          </a:xfrm>
        </p:spPr>
        <p:txBody>
          <a:bodyPr/>
          <a:lstStyle/>
          <a:p>
            <a:r>
              <a:rPr lang="nb-NO"/>
              <a:t>Jobb sammen to og to. Lag en liste for begrunnelser dere kunne gitt.</a:t>
            </a:r>
          </a:p>
          <a:p>
            <a:r>
              <a:rPr lang="nb-NO"/>
              <a:t>Bruk gjerne anbefalinger for språk, lesing og/eller skriving som støtte.</a:t>
            </a:r>
          </a:p>
        </p:txBody>
      </p:sp>
      <p:sp>
        <p:nvSpPr>
          <p:cNvPr id="4" name="Plassholder for dato 3">
            <a:extLst>
              <a:ext uri="{FF2B5EF4-FFF2-40B4-BE49-F238E27FC236}">
                <a16:creationId xmlns:a16="http://schemas.microsoft.com/office/drawing/2014/main" id="{075CDC2E-D85C-3205-8562-84AF58F3632C}"/>
              </a:ext>
            </a:extLst>
          </p:cNvPr>
          <p:cNvSpPr>
            <a:spLocks noGrp="1"/>
          </p:cNvSpPr>
          <p:nvPr>
            <p:ph type="dt" sz="half" idx="10"/>
          </p:nvPr>
        </p:nvSpPr>
        <p:spPr/>
        <p:txBody>
          <a:bodyPr/>
          <a:lstStyle/>
          <a:p>
            <a:fld id="{C20DE0DF-BE6B-D248-92A9-54242D212695}" type="datetime1">
              <a:rPr lang="nb-NO" smtClean="0"/>
              <a:t>25.11.2025</a:t>
            </a:fld>
            <a:endParaRPr lang="nb-NO"/>
          </a:p>
        </p:txBody>
      </p:sp>
      <p:sp>
        <p:nvSpPr>
          <p:cNvPr id="5" name="Plassholder for lysbildenummer 4">
            <a:extLst>
              <a:ext uri="{FF2B5EF4-FFF2-40B4-BE49-F238E27FC236}">
                <a16:creationId xmlns:a16="http://schemas.microsoft.com/office/drawing/2014/main" id="{53403B87-EBFE-EF29-568D-21090DB74EF9}"/>
              </a:ext>
            </a:extLst>
          </p:cNvPr>
          <p:cNvSpPr>
            <a:spLocks noGrp="1"/>
          </p:cNvSpPr>
          <p:nvPr>
            <p:ph type="sldNum" sz="quarter" idx="12"/>
          </p:nvPr>
        </p:nvSpPr>
        <p:spPr/>
        <p:txBody>
          <a:bodyPr/>
          <a:lstStyle/>
          <a:p>
            <a:fld id="{8ACEFDFC-287E-0A4D-81A7-6CC8C070690D}" type="slidenum">
              <a:rPr lang="nb-NO" smtClean="0"/>
              <a:t>5</a:t>
            </a:fld>
            <a:endParaRPr lang="nb-NO"/>
          </a:p>
        </p:txBody>
      </p:sp>
    </p:spTree>
    <p:extLst>
      <p:ext uri="{BB962C8B-B14F-4D97-AF65-F5344CB8AC3E}">
        <p14:creationId xmlns:p14="http://schemas.microsoft.com/office/powerpoint/2010/main" val="1157819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322B1F4-3D6F-54A0-F067-E0C5645204F6}"/>
              </a:ext>
            </a:extLst>
          </p:cNvPr>
          <p:cNvSpPr>
            <a:spLocks noGrp="1"/>
          </p:cNvSpPr>
          <p:nvPr>
            <p:ph type="title"/>
          </p:nvPr>
        </p:nvSpPr>
        <p:spPr/>
        <p:txBody>
          <a:bodyPr/>
          <a:lstStyle/>
          <a:p>
            <a:r>
              <a:rPr lang="nb-NO" dirty="0"/>
              <a:t>Hvordan synliggjøre god pedagogisk bruk av læringsteknologi for foresatte?</a:t>
            </a:r>
          </a:p>
        </p:txBody>
      </p:sp>
      <p:sp>
        <p:nvSpPr>
          <p:cNvPr id="3" name="Plassholder for innhold 2">
            <a:extLst>
              <a:ext uri="{FF2B5EF4-FFF2-40B4-BE49-F238E27FC236}">
                <a16:creationId xmlns:a16="http://schemas.microsoft.com/office/drawing/2014/main" id="{0B3F06EE-880D-34F0-7EAB-F508426AF404}"/>
              </a:ext>
            </a:extLst>
          </p:cNvPr>
          <p:cNvSpPr>
            <a:spLocks noGrp="1"/>
          </p:cNvSpPr>
          <p:nvPr>
            <p:ph idx="1"/>
          </p:nvPr>
        </p:nvSpPr>
        <p:spPr/>
        <p:txBody>
          <a:bodyPr/>
          <a:lstStyle/>
          <a:p>
            <a:pPr marL="215900" indent="-215900"/>
            <a:r>
              <a:rPr lang="nb-NO" dirty="0"/>
              <a:t>Les anbefalingen for Skole-hjem-samarbeid: Råd til lærere</a:t>
            </a:r>
            <a:endParaRPr lang="en-US" dirty="0"/>
          </a:p>
          <a:p>
            <a:pPr>
              <a:lnSpc>
                <a:spcPct val="150000"/>
              </a:lnSpc>
              <a:spcBef>
                <a:spcPts val="600"/>
              </a:spcBef>
            </a:pPr>
            <a:r>
              <a:rPr lang="nb-NO" dirty="0"/>
              <a:t>Gå inn på: </a:t>
            </a:r>
            <a:r>
              <a:rPr lang="nb-NO" i="1" dirty="0"/>
              <a:t>stodig.osloskolen.no</a:t>
            </a:r>
          </a:p>
          <a:p>
            <a:pPr marL="0" indent="0">
              <a:spcBef>
                <a:spcPts val="600"/>
              </a:spcBef>
              <a:buNone/>
            </a:pPr>
            <a:r>
              <a:rPr lang="nb-NO" dirty="0">
                <a:sym typeface="Wingdings" panose="05000000000000000000" pitchFamily="2" charset="2"/>
              </a:rPr>
              <a:t>	</a:t>
            </a:r>
            <a:r>
              <a:rPr lang="nb-NO" i="1" dirty="0">
                <a:sym typeface="Wingdings" panose="05000000000000000000" pitchFamily="2" charset="2"/>
              </a:rPr>
              <a:t> Skole-hjem-samarbeid</a:t>
            </a:r>
            <a:endParaRPr lang="nb-NO" i="1" dirty="0"/>
          </a:p>
          <a:p>
            <a:pPr marL="0" indent="0">
              <a:spcBef>
                <a:spcPts val="600"/>
              </a:spcBef>
              <a:buNone/>
            </a:pPr>
            <a:r>
              <a:rPr lang="nb-NO" i="1" dirty="0">
                <a:sym typeface="Wingdings" panose="05000000000000000000" pitchFamily="2" charset="2"/>
              </a:rPr>
              <a:t>	 Råd til lærere</a:t>
            </a:r>
            <a:endParaRPr lang="nb-NO" i="1" dirty="0"/>
          </a:p>
          <a:p>
            <a:pPr marL="0" indent="0">
              <a:spcBef>
                <a:spcPts val="600"/>
              </a:spcBef>
              <a:buNone/>
            </a:pPr>
            <a:r>
              <a:rPr lang="nb-NO" i="1" dirty="0">
                <a:sym typeface="Wingdings" panose="05000000000000000000" pitchFamily="2" charset="2"/>
              </a:rPr>
              <a:t>	 </a:t>
            </a:r>
            <a:r>
              <a:rPr lang="nb-NO" i="1" dirty="0"/>
              <a:t>Les «Foreldremøter, utviklingssamtaler og andre fysiske møter» og 	«Ukebrev og skolemeldinger» </a:t>
            </a:r>
          </a:p>
          <a:p>
            <a:pPr marL="0" indent="0">
              <a:buNone/>
            </a:pPr>
            <a:r>
              <a:rPr lang="nb-NO" b="1" dirty="0"/>
              <a:t>Tenk over mens du leser: </a:t>
            </a:r>
          </a:p>
          <a:p>
            <a:pPr marL="215900" indent="-215900"/>
            <a:r>
              <a:rPr lang="nb-NO" dirty="0"/>
              <a:t>Hva gjør du allerede i din praksis?</a:t>
            </a:r>
          </a:p>
          <a:p>
            <a:pPr marL="215900" indent="-215900"/>
            <a:r>
              <a:rPr lang="nb-NO" dirty="0"/>
              <a:t>Hvilke råd er sentrale for deg og teamet ditt i videre arbeid? </a:t>
            </a:r>
          </a:p>
        </p:txBody>
      </p:sp>
      <p:sp>
        <p:nvSpPr>
          <p:cNvPr id="4" name="Plassholder for dato 3">
            <a:extLst>
              <a:ext uri="{FF2B5EF4-FFF2-40B4-BE49-F238E27FC236}">
                <a16:creationId xmlns:a16="http://schemas.microsoft.com/office/drawing/2014/main" id="{B1E97716-B021-38F0-8E76-B8C4D8BCAD78}"/>
              </a:ext>
            </a:extLst>
          </p:cNvPr>
          <p:cNvSpPr>
            <a:spLocks noGrp="1"/>
          </p:cNvSpPr>
          <p:nvPr>
            <p:ph type="dt" sz="half" idx="10"/>
          </p:nvPr>
        </p:nvSpPr>
        <p:spPr/>
        <p:txBody>
          <a:bodyPr/>
          <a:lstStyle/>
          <a:p>
            <a:fld id="{C20DE0DF-BE6B-D248-92A9-54242D212695}" type="datetime1">
              <a:rPr lang="nb-NO" smtClean="0"/>
              <a:t>25.11.2025</a:t>
            </a:fld>
            <a:endParaRPr lang="nb-NO"/>
          </a:p>
        </p:txBody>
      </p:sp>
      <p:sp>
        <p:nvSpPr>
          <p:cNvPr id="5" name="Plassholder for lysbildenummer 4">
            <a:extLst>
              <a:ext uri="{FF2B5EF4-FFF2-40B4-BE49-F238E27FC236}">
                <a16:creationId xmlns:a16="http://schemas.microsoft.com/office/drawing/2014/main" id="{9A06A2C9-B749-7A3F-7B5F-B0797DAE8C25}"/>
              </a:ext>
            </a:extLst>
          </p:cNvPr>
          <p:cNvSpPr>
            <a:spLocks noGrp="1"/>
          </p:cNvSpPr>
          <p:nvPr>
            <p:ph type="sldNum" sz="quarter" idx="12"/>
          </p:nvPr>
        </p:nvSpPr>
        <p:spPr/>
        <p:txBody>
          <a:bodyPr/>
          <a:lstStyle/>
          <a:p>
            <a:fld id="{8ACEFDFC-287E-0A4D-81A7-6CC8C070690D}" type="slidenum">
              <a:rPr lang="nb-NO" smtClean="0"/>
              <a:t>6</a:t>
            </a:fld>
            <a:endParaRPr lang="nb-NO"/>
          </a:p>
        </p:txBody>
      </p:sp>
    </p:spTree>
    <p:extLst>
      <p:ext uri="{BB962C8B-B14F-4D97-AF65-F5344CB8AC3E}">
        <p14:creationId xmlns:p14="http://schemas.microsoft.com/office/powerpoint/2010/main" val="2269717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8274"/>
        </a:solidFill>
        <a:effectLst/>
      </p:bgPr>
    </p:bg>
    <p:spTree>
      <p:nvGrpSpPr>
        <p:cNvPr id="1" name=""/>
        <p:cNvGrpSpPr/>
        <p:nvPr/>
      </p:nvGrpSpPr>
      <p:grpSpPr>
        <a:xfrm>
          <a:off x="0" y="0"/>
          <a:ext cx="0" cy="0"/>
          <a:chOff x="0" y="0"/>
          <a:chExt cx="0" cy="0"/>
        </a:xfrm>
      </p:grpSpPr>
      <p:grpSp>
        <p:nvGrpSpPr>
          <p:cNvPr id="10" name="Gruppe 9">
            <a:extLst>
              <a:ext uri="{FF2B5EF4-FFF2-40B4-BE49-F238E27FC236}">
                <a16:creationId xmlns:a16="http://schemas.microsoft.com/office/drawing/2014/main" id="{64B43E45-CD64-8A69-5B51-247DD7359396}"/>
              </a:ext>
            </a:extLst>
          </p:cNvPr>
          <p:cNvGrpSpPr/>
          <p:nvPr/>
        </p:nvGrpSpPr>
        <p:grpSpPr>
          <a:xfrm>
            <a:off x="6536987" y="-194554"/>
            <a:ext cx="5655011" cy="7052552"/>
            <a:chOff x="7877602" y="2369704"/>
            <a:chExt cx="2071149" cy="2613135"/>
          </a:xfrm>
          <a:solidFill>
            <a:schemeClr val="bg1">
              <a:alpha val="10000"/>
            </a:schemeClr>
          </a:solidFill>
        </p:grpSpPr>
        <p:pic>
          <p:nvPicPr>
            <p:cNvPr id="7" name="Plassholder for innhold 6" descr="Chat kontur">
              <a:extLst>
                <a:ext uri="{FF2B5EF4-FFF2-40B4-BE49-F238E27FC236}">
                  <a16:creationId xmlns:a16="http://schemas.microsoft.com/office/drawing/2014/main" id="{D3E2A3FE-F49C-A84D-3080-C85C78940DF4}"/>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8293249" y="2369704"/>
              <a:ext cx="1239857" cy="1239857"/>
            </a:xfrm>
          </p:spPr>
        </p:pic>
        <p:pic>
          <p:nvPicPr>
            <p:cNvPr id="9" name="Grafikk 8" descr="Møte kontur">
              <a:extLst>
                <a:ext uri="{FF2B5EF4-FFF2-40B4-BE49-F238E27FC236}">
                  <a16:creationId xmlns:a16="http://schemas.microsoft.com/office/drawing/2014/main" id="{F0CD0CC5-7AA4-4DD6-2270-A28D070F4AB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77602" y="2911690"/>
              <a:ext cx="2071149" cy="2071149"/>
            </a:xfrm>
            <a:prstGeom prst="rect">
              <a:avLst/>
            </a:prstGeom>
          </p:spPr>
        </p:pic>
      </p:grpSp>
      <p:pic>
        <p:nvPicPr>
          <p:cNvPr id="4" name="Bilde 3" descr="Et bilde som inneholder sort, mørke&#10;&#10;KI-generert innhold kan være feil.">
            <a:extLst>
              <a:ext uri="{FF2B5EF4-FFF2-40B4-BE49-F238E27FC236}">
                <a16:creationId xmlns:a16="http://schemas.microsoft.com/office/drawing/2014/main" id="{9E0A8F8C-B0A6-3557-3511-EE7AAE5CBCA7}"/>
              </a:ext>
            </a:extLst>
          </p:cNvPr>
          <p:cNvPicPr>
            <a:picLocks noChangeAspect="1"/>
          </p:cNvPicPr>
          <p:nvPr/>
        </p:nvPicPr>
        <p:blipFill>
          <a:blip r:embed="rId7">
            <a:biLevel thresh="25000"/>
            <a:alphaModFix amt="75000"/>
          </a:blip>
          <a:srcRect l="-12481" r="-1629" b="-2393"/>
          <a:stretch/>
        </p:blipFill>
        <p:spPr>
          <a:xfrm>
            <a:off x="0" y="6111273"/>
            <a:ext cx="1219200" cy="745208"/>
          </a:xfrm>
          <a:prstGeom prst="rect">
            <a:avLst/>
          </a:prstGeom>
        </p:spPr>
      </p:pic>
      <p:sp>
        <p:nvSpPr>
          <p:cNvPr id="3" name="Plassholder for innhold 2">
            <a:extLst>
              <a:ext uri="{FF2B5EF4-FFF2-40B4-BE49-F238E27FC236}">
                <a16:creationId xmlns:a16="http://schemas.microsoft.com/office/drawing/2014/main" id="{5A3CD927-B8AD-9566-1489-E066BED8DE6C}"/>
              </a:ext>
            </a:extLst>
          </p:cNvPr>
          <p:cNvSpPr>
            <a:spLocks noGrp="1"/>
          </p:cNvSpPr>
          <p:nvPr>
            <p:ph idx="1"/>
          </p:nvPr>
        </p:nvSpPr>
        <p:spPr>
          <a:xfrm>
            <a:off x="609600" y="1908457"/>
            <a:ext cx="9308644" cy="4015651"/>
          </a:xfrm>
        </p:spPr>
        <p:txBody>
          <a:bodyPr/>
          <a:lstStyle/>
          <a:p>
            <a:pPr marL="215900" indent="-215900"/>
            <a:r>
              <a:rPr lang="nb-NO" sz="2900" dirty="0"/>
              <a:t>Hvordan kan vi planlegge for at vi på de neste møtene med foresatte kan:</a:t>
            </a:r>
            <a:endParaRPr lang="en-US" sz="1700" dirty="0"/>
          </a:p>
          <a:p>
            <a:pPr marL="395900" lvl="1" indent="-215900"/>
            <a:r>
              <a:rPr lang="nb-NO" sz="2000" dirty="0"/>
              <a:t>Fortelle om hvordan teknologien kan støtte elevenes læring</a:t>
            </a:r>
            <a:endParaRPr lang="en-US" sz="2000" dirty="0"/>
          </a:p>
          <a:p>
            <a:pPr marL="395900" lvl="1" indent="-215900"/>
            <a:r>
              <a:rPr lang="nb-NO" sz="2000" dirty="0"/>
              <a:t>Fortelle hvordan teknologien bidrar til å inkludere alle elever i læringsfellesskapet</a:t>
            </a:r>
          </a:p>
          <a:p>
            <a:pPr marL="395900" lvl="1" indent="-215900"/>
            <a:r>
              <a:rPr lang="nb-NO" sz="2000" dirty="0"/>
              <a:t>Vise hvordan elevene samarbeider når de bruker teknologi</a:t>
            </a:r>
          </a:p>
          <a:p>
            <a:pPr marL="395900" lvl="1" indent="-215900"/>
            <a:r>
              <a:rPr lang="nb-NO" sz="2000" dirty="0"/>
              <a:t>Vise en læringsprosess hvor analogt og digitalt arbeid kombineres</a:t>
            </a:r>
            <a:endParaRPr lang="nb-NO" sz="2000" b="1" dirty="0"/>
          </a:p>
          <a:p>
            <a:pPr marL="0" indent="0">
              <a:buNone/>
            </a:pPr>
            <a:endParaRPr lang="nb-NO" sz="2400" b="1" dirty="0"/>
          </a:p>
          <a:p>
            <a:pPr marL="0" indent="0">
              <a:buNone/>
            </a:pPr>
            <a:r>
              <a:rPr lang="nb-NO" sz="2400" b="1" dirty="0"/>
              <a:t>Velg et eller flere momenter dere ønsker å planlegge for!</a:t>
            </a:r>
          </a:p>
        </p:txBody>
      </p:sp>
      <p:sp>
        <p:nvSpPr>
          <p:cNvPr id="6" name="Tittel 1">
            <a:extLst>
              <a:ext uri="{FF2B5EF4-FFF2-40B4-BE49-F238E27FC236}">
                <a16:creationId xmlns:a16="http://schemas.microsoft.com/office/drawing/2014/main" id="{AA7C051C-1688-29EF-1772-1EC2B99CCCE3}"/>
              </a:ext>
            </a:extLst>
          </p:cNvPr>
          <p:cNvSpPr>
            <a:spLocks noGrp="1"/>
          </p:cNvSpPr>
          <p:nvPr>
            <p:ph type="title"/>
          </p:nvPr>
        </p:nvSpPr>
        <p:spPr>
          <a:xfrm>
            <a:off x="609600" y="720037"/>
            <a:ext cx="9469438" cy="1268202"/>
          </a:xfrm>
        </p:spPr>
        <p:txBody>
          <a:bodyPr>
            <a:normAutofit/>
          </a:bodyPr>
          <a:lstStyle/>
          <a:p>
            <a:r>
              <a:rPr lang="nb-NO" dirty="0"/>
              <a:t>Diskuter på team:</a:t>
            </a:r>
            <a:br>
              <a:rPr lang="nb-NO" dirty="0"/>
            </a:br>
            <a:endParaRPr lang="nb-NO" dirty="0"/>
          </a:p>
        </p:txBody>
      </p:sp>
    </p:spTree>
    <p:extLst>
      <p:ext uri="{BB962C8B-B14F-4D97-AF65-F5344CB8AC3E}">
        <p14:creationId xmlns:p14="http://schemas.microsoft.com/office/powerpoint/2010/main" val="3708195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8089034-C5BD-EB76-6585-9F3F912CE26D}"/>
              </a:ext>
            </a:extLst>
          </p:cNvPr>
          <p:cNvSpPr>
            <a:spLocks noGrp="1"/>
          </p:cNvSpPr>
          <p:nvPr>
            <p:ph type="title"/>
          </p:nvPr>
        </p:nvSpPr>
        <p:spPr>
          <a:xfrm>
            <a:off x="695326" y="913181"/>
            <a:ext cx="9469438" cy="1311999"/>
          </a:xfrm>
        </p:spPr>
        <p:txBody>
          <a:bodyPr>
            <a:normAutofit fontScale="90000"/>
          </a:bodyPr>
          <a:lstStyle/>
          <a:p>
            <a:r>
              <a:rPr lang="nb-NO" b="1" dirty="0"/>
              <a:t>Øve på gode pedagogiske begrunnelser</a:t>
            </a:r>
            <a:br>
              <a:rPr lang="nb-NO" dirty="0"/>
            </a:br>
            <a:br>
              <a:rPr lang="nb-NO" dirty="0"/>
            </a:br>
            <a:r>
              <a:rPr lang="nb-NO" dirty="0"/>
              <a:t>Foresatte sier dette i et foreldremøte... </a:t>
            </a:r>
            <a:br>
              <a:rPr lang="nb-NO" dirty="0"/>
            </a:br>
            <a:r>
              <a:rPr lang="nb-NO" dirty="0"/>
              <a:t>Hva svarer du?</a:t>
            </a:r>
          </a:p>
        </p:txBody>
      </p:sp>
      <p:sp>
        <p:nvSpPr>
          <p:cNvPr id="3" name="Plassholder for innhold 2">
            <a:extLst>
              <a:ext uri="{FF2B5EF4-FFF2-40B4-BE49-F238E27FC236}">
                <a16:creationId xmlns:a16="http://schemas.microsoft.com/office/drawing/2014/main" id="{ACC5CC31-3E93-20AF-1288-1B0C49870AB8}"/>
              </a:ext>
            </a:extLst>
          </p:cNvPr>
          <p:cNvSpPr>
            <a:spLocks noGrp="1"/>
          </p:cNvSpPr>
          <p:nvPr>
            <p:ph idx="1"/>
          </p:nvPr>
        </p:nvSpPr>
        <p:spPr>
          <a:xfrm>
            <a:off x="695326" y="2980943"/>
            <a:ext cx="9469438" cy="3111881"/>
          </a:xfrm>
        </p:spPr>
        <p:txBody>
          <a:bodyPr/>
          <a:lstStyle/>
          <a:p>
            <a:r>
              <a:rPr lang="nb-NO" dirty="0"/>
              <a:t>«Alle vet at man må lese bøker på papir for å bli en god leser.»</a:t>
            </a:r>
          </a:p>
          <a:p>
            <a:r>
              <a:rPr lang="nb-NO" dirty="0"/>
              <a:t>«Elevene snakker ikke sammen lenger. De sitter bare med nesa ned i en skjerm.»</a:t>
            </a:r>
          </a:p>
          <a:p>
            <a:r>
              <a:rPr lang="nb-NO" dirty="0"/>
              <a:t>«Mitt barn ser på YouTube og spiller på skolen. Det er ikke greit.»</a:t>
            </a:r>
          </a:p>
          <a:p>
            <a:r>
              <a:rPr lang="nb-NO" dirty="0"/>
              <a:t>«Jeg har ikke oversikt over hva barnet mitt lærer. Hvor er </a:t>
            </a:r>
            <a:r>
              <a:rPr lang="nb-NO" dirty="0" err="1"/>
              <a:t>leksebøkene</a:t>
            </a:r>
            <a:r>
              <a:rPr lang="nb-NO" dirty="0"/>
              <a:t>?»</a:t>
            </a:r>
          </a:p>
        </p:txBody>
      </p:sp>
      <p:sp>
        <p:nvSpPr>
          <p:cNvPr id="4" name="Plassholder for dato 3">
            <a:extLst>
              <a:ext uri="{FF2B5EF4-FFF2-40B4-BE49-F238E27FC236}">
                <a16:creationId xmlns:a16="http://schemas.microsoft.com/office/drawing/2014/main" id="{A3FC387C-1265-91BC-933F-C2C161EDDC0B}"/>
              </a:ext>
            </a:extLst>
          </p:cNvPr>
          <p:cNvSpPr>
            <a:spLocks noGrp="1"/>
          </p:cNvSpPr>
          <p:nvPr>
            <p:ph type="dt" sz="half" idx="10"/>
          </p:nvPr>
        </p:nvSpPr>
        <p:spPr/>
        <p:txBody>
          <a:bodyPr/>
          <a:lstStyle/>
          <a:p>
            <a:fld id="{C20DE0DF-BE6B-D248-92A9-54242D212695}" type="datetime1">
              <a:rPr lang="nb-NO" smtClean="0"/>
              <a:t>25.11.2025</a:t>
            </a:fld>
            <a:endParaRPr lang="nb-NO"/>
          </a:p>
        </p:txBody>
      </p:sp>
      <p:sp>
        <p:nvSpPr>
          <p:cNvPr id="5" name="Plassholder for lysbildenummer 4">
            <a:extLst>
              <a:ext uri="{FF2B5EF4-FFF2-40B4-BE49-F238E27FC236}">
                <a16:creationId xmlns:a16="http://schemas.microsoft.com/office/drawing/2014/main" id="{435B6667-F4C4-6285-8E83-2E95561AD168}"/>
              </a:ext>
            </a:extLst>
          </p:cNvPr>
          <p:cNvSpPr>
            <a:spLocks noGrp="1"/>
          </p:cNvSpPr>
          <p:nvPr>
            <p:ph type="sldNum" sz="quarter" idx="12"/>
          </p:nvPr>
        </p:nvSpPr>
        <p:spPr/>
        <p:txBody>
          <a:bodyPr/>
          <a:lstStyle/>
          <a:p>
            <a:fld id="{8ACEFDFC-287E-0A4D-81A7-6CC8C070690D}" type="slidenum">
              <a:rPr lang="nb-NO" smtClean="0"/>
              <a:t>8</a:t>
            </a:fld>
            <a:endParaRPr lang="nb-NO"/>
          </a:p>
        </p:txBody>
      </p:sp>
    </p:spTree>
    <p:extLst>
      <p:ext uri="{BB962C8B-B14F-4D97-AF65-F5344CB8AC3E}">
        <p14:creationId xmlns:p14="http://schemas.microsoft.com/office/powerpoint/2010/main" val="30148673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8274"/>
        </a:solidFill>
        <a:effectLst/>
      </p:bgPr>
    </p:bg>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E996045D-73A1-5C3C-5425-FEC445198201}"/>
              </a:ext>
            </a:extLst>
          </p:cNvPr>
          <p:cNvSpPr>
            <a:spLocks noGrp="1"/>
          </p:cNvSpPr>
          <p:nvPr>
            <p:ph type="ctrTitle"/>
          </p:nvPr>
        </p:nvSpPr>
        <p:spPr>
          <a:xfrm>
            <a:off x="1022350" y="2039815"/>
            <a:ext cx="5073650" cy="1622423"/>
          </a:xfrm>
        </p:spPr>
        <p:txBody>
          <a:bodyPr>
            <a:normAutofit/>
          </a:bodyPr>
          <a:lstStyle/>
          <a:p>
            <a:r>
              <a:rPr lang="nb-NO" sz="3200" dirty="0">
                <a:solidFill>
                  <a:srgbClr val="000000"/>
                </a:solidFill>
                <a:latin typeface="Oslo Sans Office"/>
                <a:ea typeface="+mn-ea"/>
                <a:cs typeface="+mn-cs"/>
              </a:rPr>
              <a:t>Digitale lekser</a:t>
            </a:r>
            <a:endParaRPr lang="nb-NO" sz="23900" dirty="0"/>
          </a:p>
        </p:txBody>
      </p:sp>
      <p:pic>
        <p:nvPicPr>
          <p:cNvPr id="7" name="Plassholder for bilde 6" descr="Et bilde som inneholder tekst, kontorforsyninger, håndskrift, innendørs&#10;&#10;KI-generert innhold kan være feil.">
            <a:extLst>
              <a:ext uri="{FF2B5EF4-FFF2-40B4-BE49-F238E27FC236}">
                <a16:creationId xmlns:a16="http://schemas.microsoft.com/office/drawing/2014/main" id="{3BFC5084-DEF5-4745-8E53-0D496DF8E083}"/>
              </a:ext>
            </a:extLst>
          </p:cNvPr>
          <p:cNvPicPr>
            <a:picLocks noGrp="1" noChangeAspect="1"/>
          </p:cNvPicPr>
          <p:nvPr>
            <p:ph type="pic" sz="quarter" idx="13"/>
          </p:nvPr>
        </p:nvPicPr>
        <p:blipFill>
          <a:blip r:embed="rId3"/>
          <a:srcRect l="9138" t="18785" r="14574" b="16848"/>
          <a:stretch>
            <a:fillRect/>
          </a:stretch>
        </p:blipFill>
        <p:spPr>
          <a:xfrm>
            <a:off x="0" y="0"/>
            <a:ext cx="12192000" cy="6858000"/>
          </a:xfrm>
        </p:spPr>
      </p:pic>
    </p:spTree>
    <p:extLst>
      <p:ext uri="{BB962C8B-B14F-4D97-AF65-F5344CB8AC3E}">
        <p14:creationId xmlns:p14="http://schemas.microsoft.com/office/powerpoint/2010/main" val="2409001378"/>
      </p:ext>
    </p:extLst>
  </p:cSld>
  <p:clrMapOvr>
    <a:masterClrMapping/>
  </p:clrMapOvr>
</p:sld>
</file>

<file path=ppt/theme/theme1.xml><?xml version="1.0" encoding="utf-8"?>
<a:theme xmlns:a="http://schemas.openxmlformats.org/drawingml/2006/main" name="1_Oslo NY farge og bilde">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slo_nye-forsider23-UDAPC8001" id="{18249B35-F173-44A8-97A8-175F694C80E2}" vid="{849B83F1-4150-494E-8B43-EF9259B2E9D4}"/>
    </a:ext>
  </a:extLst>
</a:theme>
</file>

<file path=ppt/theme/theme2.xml><?xml version="1.0" encoding="utf-8"?>
<a:theme xmlns:a="http://schemas.openxmlformats.org/drawingml/2006/main" name="2_Oslo NY bilde">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slo_nye-forsider23-UDAPC8001" id="{18249B35-F173-44A8-97A8-175F694C80E2}" vid="{8C5F52F1-1B97-4C4F-8413-E70A8C88044C}"/>
    </a:ext>
  </a:extLst>
</a:theme>
</file>

<file path=ppt/theme/theme3.xml><?xml version="1.0" encoding="utf-8"?>
<a:theme xmlns:a="http://schemas.openxmlformats.org/drawingml/2006/main" name="Originaloppsett">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slo_nye-forsider23-UDAPC8001" id="{18249B35-F173-44A8-97A8-175F694C80E2}" vid="{7DD0C5DB-CF67-4BA3-9177-7FD918949ECF}"/>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DBE130729ABD27448F64CD59533F70A0" ma:contentTypeVersion="7" ma:contentTypeDescription="Opprett et nytt dokument." ma:contentTypeScope="" ma:versionID="e7dbf7818862abba3f7d822fc512282b">
  <xsd:schema xmlns:xsd="http://www.w3.org/2001/XMLSchema" xmlns:xs="http://www.w3.org/2001/XMLSchema" xmlns:p="http://schemas.microsoft.com/office/2006/metadata/properties" xmlns:ns2="f2585f0c-c1fb-4309-9bfd-cf08604c1cc1" targetNamespace="http://schemas.microsoft.com/office/2006/metadata/properties" ma:root="true" ma:fieldsID="667c01fd8f133558babd2c4ad1357a25" ns2:_="">
    <xsd:import namespace="f2585f0c-c1fb-4309-9bfd-cf08604c1cc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585f0c-c1fb-4309-9bfd-cf08604c1c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047246D-2616-4ED3-8033-072BD4AAABB1}">
  <ds:schemaRefs>
    <ds:schemaRef ds:uri="http://schemas.microsoft.com/sharepoint/v3/contenttype/forms"/>
  </ds:schemaRefs>
</ds:datastoreItem>
</file>

<file path=customXml/itemProps2.xml><?xml version="1.0" encoding="utf-8"?>
<ds:datastoreItem xmlns:ds="http://schemas.openxmlformats.org/officeDocument/2006/customXml" ds:itemID="{7AD83795-13B5-4ACF-8815-A046173E5A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585f0c-c1fb-4309-9bfd-cf08604c1c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88B6FC5-7CE6-45AE-AA58-31FD3119D28F}">
  <ds:schemaRefs>
    <ds:schemaRef ds:uri="http://schemas.microsoft.com/office/infopath/2007/PartnerControls"/>
    <ds:schemaRef ds:uri="http://purl.org/dc/dcmitype/"/>
    <ds:schemaRef ds:uri="http://schemas.openxmlformats.org/package/2006/metadata/core-properties"/>
    <ds:schemaRef ds:uri="http://purl.org/dc/terms/"/>
    <ds:schemaRef ds:uri="http://purl.org/dc/elements/1.1/"/>
    <ds:schemaRef ds:uri="http://schemas.microsoft.com/office/2006/documentManagement/types"/>
    <ds:schemaRef ds:uri="f2585f0c-c1fb-4309-9bfd-cf08604c1cc1"/>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Osloskolen-25</Template>
  <TotalTime>158</TotalTime>
  <Words>2218</Words>
  <Application>Microsoft Office PowerPoint</Application>
  <PresentationFormat>Widescreen</PresentationFormat>
  <Paragraphs>264</Paragraphs>
  <Slides>19</Slides>
  <Notes>19</Notes>
  <HiddenSlides>0</HiddenSlides>
  <MMClips>0</MMClips>
  <ScaleCrop>false</ScaleCrop>
  <HeadingPairs>
    <vt:vector size="6" baseType="variant">
      <vt:variant>
        <vt:lpstr>Brukte skrifter</vt:lpstr>
      </vt:variant>
      <vt:variant>
        <vt:i4>5</vt:i4>
      </vt:variant>
      <vt:variant>
        <vt:lpstr>Tema</vt:lpstr>
      </vt:variant>
      <vt:variant>
        <vt:i4>3</vt:i4>
      </vt:variant>
      <vt:variant>
        <vt:lpstr>Lysbildetitler</vt:lpstr>
      </vt:variant>
      <vt:variant>
        <vt:i4>19</vt:i4>
      </vt:variant>
    </vt:vector>
  </HeadingPairs>
  <TitlesOfParts>
    <vt:vector size="27" baseType="lpstr">
      <vt:lpstr>Oslo Sans Office</vt:lpstr>
      <vt:lpstr>Courier New</vt:lpstr>
      <vt:lpstr>Wingdings</vt:lpstr>
      <vt:lpstr>Oslo Sans Office-458859519</vt:lpstr>
      <vt:lpstr>Arial</vt:lpstr>
      <vt:lpstr>1_Oslo NY farge og bilde</vt:lpstr>
      <vt:lpstr>2_Oslo NY bilde</vt:lpstr>
      <vt:lpstr>Originaloppsett</vt:lpstr>
      <vt:lpstr>PowerPoint-presentasjon</vt:lpstr>
      <vt:lpstr>Agenda: </vt:lpstr>
      <vt:lpstr>Tenkeskriv individuelt:</vt:lpstr>
      <vt:lpstr>PowerPoint-presentasjon</vt:lpstr>
      <vt:lpstr>Undersøkelser viser:  Foresatte ønsker at lærere begrunner pedagogisk bruk av teknologi i skolen!</vt:lpstr>
      <vt:lpstr>Hvordan synliggjøre god pedagogisk bruk av læringsteknologi for foresatte?</vt:lpstr>
      <vt:lpstr>Diskuter på team: </vt:lpstr>
      <vt:lpstr>Øve på gode pedagogiske begrunnelser  Foresatte sier dette i et foreldremøte...  Hva svarer du?</vt:lpstr>
      <vt:lpstr>Digitale lekser</vt:lpstr>
      <vt:lpstr>Er du enig eller uenig i påstanden:  «Lekser er et kikkhull der foresatte kan se inn på skolens praksis!» </vt:lpstr>
      <vt:lpstr>Bruk av læringsteknologi i leksearbeid</vt:lpstr>
      <vt:lpstr>På hvilken måte sørger vi for en inkluderende leksepraksis?  Ta utgangspunkt i lekser dere gir, og diskuter ut fra rådet under:</vt:lpstr>
      <vt:lpstr>Se på noen eksempler på gode digitale lekser: </vt:lpstr>
      <vt:lpstr>Bruk av lydopptak som en del av leseleksa</vt:lpstr>
      <vt:lpstr>Er lydopptak et godt verktøy å bruke som en del av leseleksa? Drøft med en kollega ut fra tre elevers ulike erfaringer:</vt:lpstr>
      <vt:lpstr>God bruk av lydopptak som en del av leseleksa innebærer:</vt:lpstr>
      <vt:lpstr>Eksempler på leseoppdrag med fokus på innholdet i teksten:</vt:lpstr>
      <vt:lpstr>Videre lesning om hvordan ramme inn bruk av lydopptak i leseopplæringen</vt:lpstr>
      <vt:lpstr>Forslag til videre arbeid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Dette skal ligge rett ovenfor PowerPointen</dc:title>
  <dc:creator>Merethe Bruvik Thulin</dc:creator>
  <cp:lastModifiedBy>Tone Helene Melkeraaen Tjørve</cp:lastModifiedBy>
  <cp:revision>86</cp:revision>
  <cp:lastPrinted>2019-03-22T09:42:42Z</cp:lastPrinted>
  <dcterms:created xsi:type="dcterms:W3CDTF">2025-05-21T10:32:52Z</dcterms:created>
  <dcterms:modified xsi:type="dcterms:W3CDTF">2025-11-25T14:44:13Z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a2396b7-5846-48ff-8468-5f49f8ad722a_Enabled">
    <vt:lpwstr>true</vt:lpwstr>
  </property>
  <property fmtid="{D5CDD505-2E9C-101B-9397-08002B2CF9AE}" pid="3" name="MSIP_Label_7a2396b7-5846-48ff-8468-5f49f8ad722a_SetDate">
    <vt:lpwstr>2023-04-28T09:38:17Z</vt:lpwstr>
  </property>
  <property fmtid="{D5CDD505-2E9C-101B-9397-08002B2CF9AE}" pid="4" name="MSIP_Label_7a2396b7-5846-48ff-8468-5f49f8ad722a_Method">
    <vt:lpwstr>Standard</vt:lpwstr>
  </property>
  <property fmtid="{D5CDD505-2E9C-101B-9397-08002B2CF9AE}" pid="5" name="MSIP_Label_7a2396b7-5846-48ff-8468-5f49f8ad722a_Name">
    <vt:lpwstr>Lav</vt:lpwstr>
  </property>
  <property fmtid="{D5CDD505-2E9C-101B-9397-08002B2CF9AE}" pid="6" name="MSIP_Label_7a2396b7-5846-48ff-8468-5f49f8ad722a_SiteId">
    <vt:lpwstr>e6795081-6391-442e-9ab4-5e9ef74f18ea</vt:lpwstr>
  </property>
  <property fmtid="{D5CDD505-2E9C-101B-9397-08002B2CF9AE}" pid="7" name="MSIP_Label_7a2396b7-5846-48ff-8468-5f49f8ad722a_ActionId">
    <vt:lpwstr>33bf27c2-e4ef-4762-b24b-677dfde79e6e</vt:lpwstr>
  </property>
  <property fmtid="{D5CDD505-2E9C-101B-9397-08002B2CF9AE}" pid="8" name="MSIP_Label_7a2396b7-5846-48ff-8468-5f49f8ad722a_ContentBits">
    <vt:lpwstr>0</vt:lpwstr>
  </property>
  <property fmtid="{D5CDD505-2E9C-101B-9397-08002B2CF9AE}" pid="9" name="ContentTypeId">
    <vt:lpwstr>0x010100DBE130729ABD27448F64CD59533F70A0</vt:lpwstr>
  </property>
  <property fmtid="{D5CDD505-2E9C-101B-9397-08002B2CF9AE}" pid="10" name="MediaServiceImageTags">
    <vt:lpwstr/>
  </property>
</Properties>
</file>