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68" r:id="rId4"/>
    <p:sldMasterId id="2147483873" r:id="rId5"/>
    <p:sldMasterId id="2147483714" r:id="rId6"/>
  </p:sldMasterIdLst>
  <p:notesMasterIdLst>
    <p:notesMasterId r:id="rId23"/>
  </p:notesMasterIdLst>
  <p:sldIdLst>
    <p:sldId id="2191" r:id="rId7"/>
    <p:sldId id="393" r:id="rId8"/>
    <p:sldId id="394" r:id="rId9"/>
    <p:sldId id="2182" r:id="rId10"/>
    <p:sldId id="397" r:id="rId11"/>
    <p:sldId id="2195" r:id="rId12"/>
    <p:sldId id="2178" r:id="rId13"/>
    <p:sldId id="2183" r:id="rId14"/>
    <p:sldId id="2186" r:id="rId15"/>
    <p:sldId id="2184" r:id="rId16"/>
    <p:sldId id="2185" r:id="rId17"/>
    <p:sldId id="2187" r:id="rId18"/>
    <p:sldId id="2193" r:id="rId19"/>
    <p:sldId id="398" r:id="rId20"/>
    <p:sldId id="2194" r:id="rId21"/>
    <p:sldId id="2192" r:id="rId22"/>
  </p:sldIdLst>
  <p:sldSz cx="12192000" cy="6858000"/>
  <p:notesSz cx="6858000" cy="9144000"/>
  <p:embeddedFontLst>
    <p:embeddedFont>
      <p:font typeface="Oslo Sans Office" panose="020B0604020202020204" charset="0"/>
      <p:regular r:id="rId24"/>
      <p:bold r:id="rId25"/>
      <p:italic r:id="rId26"/>
      <p:boldItalic r:id="rId27"/>
    </p:embeddedFont>
    <p:embeddedFont>
      <p:font typeface="Oslo Sans Office regular" panose="020B0604020202020204" charset="0"/>
      <p:regular r:id="rId28"/>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BFE82C7D-DE78-9B41-9138-E7CD198A3DC4}">
          <p14:sldIdLst>
            <p14:sldId id="2191"/>
            <p14:sldId id="393"/>
            <p14:sldId id="394"/>
            <p14:sldId id="2182"/>
            <p14:sldId id="397"/>
            <p14:sldId id="2195"/>
            <p14:sldId id="2178"/>
            <p14:sldId id="2183"/>
            <p14:sldId id="2186"/>
            <p14:sldId id="2184"/>
            <p14:sldId id="2185"/>
            <p14:sldId id="2187"/>
            <p14:sldId id="2193"/>
            <p14:sldId id="398"/>
            <p14:sldId id="2194"/>
          </p14:sldIdLst>
        </p14:section>
        <p14:section name="Forslag til neste økt" id="{B1E0E770-C5FC-4844-833F-62E87DE1CF1D}">
          <p14:sldIdLst>
            <p14:sldId id="2192"/>
          </p14:sldIdLst>
        </p14:section>
        <p14:section name="Hjelp" id="{BAAE5B51-A85F-D14F-A0D9-4D059F5301C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F6C9"/>
    <a:srgbClr val="6FE9FF"/>
    <a:srgbClr val="D0BFAE"/>
    <a:srgbClr val="B3F6FF"/>
    <a:srgbClr val="B3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9B067-2C99-2C14-2B86-00ED7EDEC176}" v="3" dt="2025-10-17T07:21:27.829"/>
    <p1510:client id="{964D284A-5347-40ED-A955-E79142170D10}" v="30" dt="2025-10-16T11:33:43.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03" autoAdjust="0"/>
  </p:normalViewPr>
  <p:slideViewPr>
    <p:cSldViewPr snapToGrid="0">
      <p:cViewPr varScale="1">
        <p:scale>
          <a:sx n="59" d="100"/>
          <a:sy n="59" d="100"/>
        </p:scale>
        <p:origin x="11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Aarflot" userId="d6f4b198-bc49-4b91-8bbb-86ff4d17f914" providerId="ADAL" clId="{964D284A-5347-40ED-A955-E79142170D10}"/>
    <pc:docChg chg="undo custSel addSld delSld modSld sldOrd delSection modSection">
      <pc:chgData name="Annette Aarflot" userId="d6f4b198-bc49-4b91-8bbb-86ff4d17f914" providerId="ADAL" clId="{964D284A-5347-40ED-A955-E79142170D10}" dt="2025-10-16T11:52:24.892" v="1278" actId="20577"/>
      <pc:docMkLst>
        <pc:docMk/>
      </pc:docMkLst>
      <pc:sldChg chg="modSp mod">
        <pc:chgData name="Annette Aarflot" userId="d6f4b198-bc49-4b91-8bbb-86ff4d17f914" providerId="ADAL" clId="{964D284A-5347-40ED-A955-E79142170D10}" dt="2025-10-16T10:32:50.872" v="39" actId="20577"/>
        <pc:sldMkLst>
          <pc:docMk/>
          <pc:sldMk cId="3132321538" sldId="394"/>
        </pc:sldMkLst>
        <pc:spChg chg="mod">
          <ac:chgData name="Annette Aarflot" userId="d6f4b198-bc49-4b91-8bbb-86ff4d17f914" providerId="ADAL" clId="{964D284A-5347-40ED-A955-E79142170D10}" dt="2025-10-16T10:32:50.872" v="39" actId="20577"/>
          <ac:spMkLst>
            <pc:docMk/>
            <pc:sldMk cId="3132321538" sldId="394"/>
            <ac:spMk id="3" creationId="{0F2439AF-B6D9-FFE0-C65F-A69B6C2012D2}"/>
          </ac:spMkLst>
        </pc:spChg>
      </pc:sldChg>
      <pc:sldChg chg="addSp delSp modSp mod modNotesTx">
        <pc:chgData name="Annette Aarflot" userId="d6f4b198-bc49-4b91-8bbb-86ff4d17f914" providerId="ADAL" clId="{964D284A-5347-40ED-A955-E79142170D10}" dt="2025-10-16T11:21:58.620" v="759" actId="20577"/>
        <pc:sldMkLst>
          <pc:docMk/>
          <pc:sldMk cId="2330888019" sldId="397"/>
        </pc:sldMkLst>
        <pc:spChg chg="mod">
          <ac:chgData name="Annette Aarflot" userId="d6f4b198-bc49-4b91-8bbb-86ff4d17f914" providerId="ADAL" clId="{964D284A-5347-40ED-A955-E79142170D10}" dt="2025-10-16T11:06:14.232" v="215" actId="20577"/>
          <ac:spMkLst>
            <pc:docMk/>
            <pc:sldMk cId="2330888019" sldId="397"/>
            <ac:spMk id="2" creationId="{EAE60675-F8E0-83D3-DBB2-96B1649318C7}"/>
          </ac:spMkLst>
        </pc:spChg>
        <pc:spChg chg="add del mod">
          <ac:chgData name="Annette Aarflot" userId="d6f4b198-bc49-4b91-8bbb-86ff4d17f914" providerId="ADAL" clId="{964D284A-5347-40ED-A955-E79142170D10}" dt="2025-10-16T10:54:35.141" v="66" actId="1032"/>
          <ac:spMkLst>
            <pc:docMk/>
            <pc:sldMk cId="2330888019" sldId="397"/>
            <ac:spMk id="6" creationId="{3E25A877-CD3B-8121-7A7D-3E54E9A1A204}"/>
          </ac:spMkLst>
        </pc:spChg>
        <pc:spChg chg="add del mod">
          <ac:chgData name="Annette Aarflot" userId="d6f4b198-bc49-4b91-8bbb-86ff4d17f914" providerId="ADAL" clId="{964D284A-5347-40ED-A955-E79142170D10}" dt="2025-10-16T11:01:08.882" v="71" actId="1032"/>
          <ac:spMkLst>
            <pc:docMk/>
            <pc:sldMk cId="2330888019" sldId="397"/>
            <ac:spMk id="9" creationId="{4F28AAE9-43A9-3A0C-E299-9DFC95A04201}"/>
          </ac:spMkLst>
        </pc:spChg>
        <pc:spChg chg="mod">
          <ac:chgData name="Annette Aarflot" userId="d6f4b198-bc49-4b91-8bbb-86ff4d17f914" providerId="ADAL" clId="{964D284A-5347-40ED-A955-E79142170D10}" dt="2025-10-16T11:02:48.194" v="89" actId="1076"/>
          <ac:spMkLst>
            <pc:docMk/>
            <pc:sldMk cId="2330888019" sldId="397"/>
            <ac:spMk id="12" creationId="{6D446245-2F73-DC26-69AD-032524ADE51C}"/>
          </ac:spMkLst>
        </pc:spChg>
        <pc:graphicFrameChg chg="add del mod modGraphic">
          <ac:chgData name="Annette Aarflot" userId="d6f4b198-bc49-4b91-8bbb-86ff4d17f914" providerId="ADAL" clId="{964D284A-5347-40ED-A955-E79142170D10}" dt="2025-10-16T10:56:29.187" v="70" actId="478"/>
          <ac:graphicFrameMkLst>
            <pc:docMk/>
            <pc:sldMk cId="2330888019" sldId="397"/>
            <ac:graphicFrameMk id="7" creationId="{43C76B61-D845-F3D4-AAC9-D9CAE5C8AED7}"/>
          </ac:graphicFrameMkLst>
        </pc:graphicFrameChg>
        <pc:graphicFrameChg chg="add mod modGraphic">
          <ac:chgData name="Annette Aarflot" userId="d6f4b198-bc49-4b91-8bbb-86ff4d17f914" providerId="ADAL" clId="{964D284A-5347-40ED-A955-E79142170D10}" dt="2025-10-16T11:06:27.338" v="216" actId="1076"/>
          <ac:graphicFrameMkLst>
            <pc:docMk/>
            <pc:sldMk cId="2330888019" sldId="397"/>
            <ac:graphicFrameMk id="11" creationId="{D3B175EE-CCA7-B7A2-D78E-620702DC3014}"/>
          </ac:graphicFrameMkLst>
        </pc:graphicFrameChg>
        <pc:picChg chg="del">
          <ac:chgData name="Annette Aarflot" userId="d6f4b198-bc49-4b91-8bbb-86ff4d17f914" providerId="ADAL" clId="{964D284A-5347-40ED-A955-E79142170D10}" dt="2025-10-16T10:53:56.154" v="65" actId="478"/>
          <ac:picMkLst>
            <pc:docMk/>
            <pc:sldMk cId="2330888019" sldId="397"/>
            <ac:picMk id="10" creationId="{3291F3B3-D6C9-4A11-D3A5-AB49AE436783}"/>
          </ac:picMkLst>
        </pc:picChg>
      </pc:sldChg>
      <pc:sldChg chg="modSp mod">
        <pc:chgData name="Annette Aarflot" userId="d6f4b198-bc49-4b91-8bbb-86ff4d17f914" providerId="ADAL" clId="{964D284A-5347-40ED-A955-E79142170D10}" dt="2025-10-16T11:50:15.265" v="1248" actId="20577"/>
        <pc:sldMkLst>
          <pc:docMk/>
          <pc:sldMk cId="2399761457" sldId="398"/>
        </pc:sldMkLst>
        <pc:spChg chg="mod">
          <ac:chgData name="Annette Aarflot" userId="d6f4b198-bc49-4b91-8bbb-86ff4d17f914" providerId="ADAL" clId="{964D284A-5347-40ED-A955-E79142170D10}" dt="2025-10-16T11:50:15.265" v="1248" actId="20577"/>
          <ac:spMkLst>
            <pc:docMk/>
            <pc:sldMk cId="2399761457" sldId="398"/>
            <ac:spMk id="3" creationId="{3F5683ED-C518-C567-0A31-7E02C031E3F2}"/>
          </ac:spMkLst>
        </pc:spChg>
      </pc:sldChg>
      <pc:sldChg chg="modSp mod modNotesTx">
        <pc:chgData name="Annette Aarflot" userId="d6f4b198-bc49-4b91-8bbb-86ff4d17f914" providerId="ADAL" clId="{964D284A-5347-40ED-A955-E79142170D10}" dt="2025-10-16T11:24:48.307" v="782" actId="20577"/>
        <pc:sldMkLst>
          <pc:docMk/>
          <pc:sldMk cId="1568109648" sldId="2178"/>
        </pc:sldMkLst>
        <pc:spChg chg="mod">
          <ac:chgData name="Annette Aarflot" userId="d6f4b198-bc49-4b91-8bbb-86ff4d17f914" providerId="ADAL" clId="{964D284A-5347-40ED-A955-E79142170D10}" dt="2025-10-16T10:41:29.408" v="63" actId="14100"/>
          <ac:spMkLst>
            <pc:docMk/>
            <pc:sldMk cId="1568109648" sldId="2178"/>
            <ac:spMk id="2" creationId="{91CCE68E-875C-8A38-B45C-CB1219403175}"/>
          </ac:spMkLst>
        </pc:spChg>
        <pc:spChg chg="mod">
          <ac:chgData name="Annette Aarflot" userId="d6f4b198-bc49-4b91-8bbb-86ff4d17f914" providerId="ADAL" clId="{964D284A-5347-40ED-A955-E79142170D10}" dt="2025-10-16T11:24:13.289" v="781" actId="20577"/>
          <ac:spMkLst>
            <pc:docMk/>
            <pc:sldMk cId="1568109648" sldId="2178"/>
            <ac:spMk id="6" creationId="{A5C14974-FD02-4848-0A22-AE2233176B76}"/>
          </ac:spMkLst>
        </pc:spChg>
        <pc:picChg chg="mod">
          <ac:chgData name="Annette Aarflot" userId="d6f4b198-bc49-4b91-8bbb-86ff4d17f914" providerId="ADAL" clId="{964D284A-5347-40ED-A955-E79142170D10}" dt="2025-10-16T10:41:19.989" v="62" actId="14100"/>
          <ac:picMkLst>
            <pc:docMk/>
            <pc:sldMk cId="1568109648" sldId="2178"/>
            <ac:picMk id="12" creationId="{192DDC18-7B95-03AB-5B4D-183A5E4EC7E2}"/>
          </ac:picMkLst>
        </pc:picChg>
      </pc:sldChg>
      <pc:sldChg chg="modSp mod modNotesTx">
        <pc:chgData name="Annette Aarflot" userId="d6f4b198-bc49-4b91-8bbb-86ff4d17f914" providerId="ADAL" clId="{964D284A-5347-40ED-A955-E79142170D10}" dt="2025-10-16T10:33:56.063" v="51" actId="20577"/>
        <pc:sldMkLst>
          <pc:docMk/>
          <pc:sldMk cId="4134504599" sldId="2182"/>
        </pc:sldMkLst>
        <pc:spChg chg="mod">
          <ac:chgData name="Annette Aarflot" userId="d6f4b198-bc49-4b91-8bbb-86ff4d17f914" providerId="ADAL" clId="{964D284A-5347-40ED-A955-E79142170D10}" dt="2025-10-16T10:33:24.611" v="48" actId="20577"/>
          <ac:spMkLst>
            <pc:docMk/>
            <pc:sldMk cId="4134504599" sldId="2182"/>
            <ac:spMk id="5" creationId="{177EED35-69B7-7132-B2D8-E6D732E809F1}"/>
          </ac:spMkLst>
        </pc:spChg>
      </pc:sldChg>
      <pc:sldChg chg="addSp delSp modSp mod">
        <pc:chgData name="Annette Aarflot" userId="d6f4b198-bc49-4b91-8bbb-86ff4d17f914" providerId="ADAL" clId="{964D284A-5347-40ED-A955-E79142170D10}" dt="2025-10-16T11:33:12.135" v="826" actId="21"/>
        <pc:sldMkLst>
          <pc:docMk/>
          <pc:sldMk cId="3779910387" sldId="2183"/>
        </pc:sldMkLst>
        <pc:spChg chg="mod">
          <ac:chgData name="Annette Aarflot" userId="d6f4b198-bc49-4b91-8bbb-86ff4d17f914" providerId="ADAL" clId="{964D284A-5347-40ED-A955-E79142170D10}" dt="2025-10-16T11:33:04.495" v="824" actId="1076"/>
          <ac:spMkLst>
            <pc:docMk/>
            <pc:sldMk cId="3779910387" sldId="2183"/>
            <ac:spMk id="2" creationId="{FBA8C34E-B23C-A802-C7A3-26B375EFECFA}"/>
          </ac:spMkLst>
        </pc:spChg>
        <pc:spChg chg="add del mod">
          <ac:chgData name="Annette Aarflot" userId="d6f4b198-bc49-4b91-8bbb-86ff4d17f914" providerId="ADAL" clId="{964D284A-5347-40ED-A955-E79142170D10}" dt="2025-10-16T11:33:12.135" v="826" actId="21"/>
          <ac:spMkLst>
            <pc:docMk/>
            <pc:sldMk cId="3779910387" sldId="2183"/>
            <ac:spMk id="7" creationId="{74D65FE6-FE3D-C711-A8C0-2D382D5713DE}"/>
          </ac:spMkLst>
        </pc:spChg>
        <pc:spChg chg="mod">
          <ac:chgData name="Annette Aarflot" userId="d6f4b198-bc49-4b91-8bbb-86ff4d17f914" providerId="ADAL" clId="{964D284A-5347-40ED-A955-E79142170D10}" dt="2025-10-16T11:28:08.373" v="798" actId="20577"/>
          <ac:spMkLst>
            <pc:docMk/>
            <pc:sldMk cId="3779910387" sldId="2183"/>
            <ac:spMk id="11" creationId="{1120C0D6-2C1A-84CC-CE02-28EC614FFEE7}"/>
          </ac:spMkLst>
        </pc:spChg>
      </pc:sldChg>
      <pc:sldChg chg="modNotesTx">
        <pc:chgData name="Annette Aarflot" userId="d6f4b198-bc49-4b91-8bbb-86ff4d17f914" providerId="ADAL" clId="{964D284A-5347-40ED-A955-E79142170D10}" dt="2025-10-16T11:38:37.459" v="1039" actId="20577"/>
        <pc:sldMkLst>
          <pc:docMk/>
          <pc:sldMk cId="3623459229" sldId="2184"/>
        </pc:sldMkLst>
      </pc:sldChg>
      <pc:sldChg chg="addSp delSp modSp mod modNotesTx">
        <pc:chgData name="Annette Aarflot" userId="d6f4b198-bc49-4b91-8bbb-86ff4d17f914" providerId="ADAL" clId="{964D284A-5347-40ED-A955-E79142170D10}" dt="2025-10-16T11:38:14.115" v="1038" actId="20577"/>
        <pc:sldMkLst>
          <pc:docMk/>
          <pc:sldMk cId="4058921192" sldId="2186"/>
        </pc:sldMkLst>
        <pc:spChg chg="del">
          <ac:chgData name="Annette Aarflot" userId="d6f4b198-bc49-4b91-8bbb-86ff4d17f914" providerId="ADAL" clId="{964D284A-5347-40ED-A955-E79142170D10}" dt="2025-10-16T11:30:58.789" v="813" actId="478"/>
          <ac:spMkLst>
            <pc:docMk/>
            <pc:sldMk cId="4058921192" sldId="2186"/>
            <ac:spMk id="2" creationId="{C9B879BC-1DA1-3FFC-5343-93CAC21DF999}"/>
          </ac:spMkLst>
        </pc:spChg>
        <pc:spChg chg="mod">
          <ac:chgData name="Annette Aarflot" userId="d6f4b198-bc49-4b91-8bbb-86ff4d17f914" providerId="ADAL" clId="{964D284A-5347-40ED-A955-E79142170D10}" dt="2025-10-16T11:37:49.943" v="1037" actId="20577"/>
          <ac:spMkLst>
            <pc:docMk/>
            <pc:sldMk cId="4058921192" sldId="2186"/>
            <ac:spMk id="3" creationId="{862DC388-FB21-820A-3EAB-EC84BA2E24B7}"/>
          </ac:spMkLst>
        </pc:spChg>
        <pc:spChg chg="add del mod">
          <ac:chgData name="Annette Aarflot" userId="d6f4b198-bc49-4b91-8bbb-86ff4d17f914" providerId="ADAL" clId="{964D284A-5347-40ED-A955-E79142170D10}" dt="2025-10-16T11:31:02.568" v="814" actId="478"/>
          <ac:spMkLst>
            <pc:docMk/>
            <pc:sldMk cId="4058921192" sldId="2186"/>
            <ac:spMk id="7" creationId="{DB19C9B6-1B88-6FFB-FE44-25FDE0FECD56}"/>
          </ac:spMkLst>
        </pc:spChg>
        <pc:spChg chg="add del mod">
          <ac:chgData name="Annette Aarflot" userId="d6f4b198-bc49-4b91-8bbb-86ff4d17f914" providerId="ADAL" clId="{964D284A-5347-40ED-A955-E79142170D10}" dt="2025-10-16T11:33:45.502" v="835"/>
          <ac:spMkLst>
            <pc:docMk/>
            <pc:sldMk cId="4058921192" sldId="2186"/>
            <ac:spMk id="8" creationId="{74D65FE6-FE3D-C711-A8C0-2D382D5713DE}"/>
          </ac:spMkLst>
        </pc:spChg>
        <pc:spChg chg="add del mod">
          <ac:chgData name="Annette Aarflot" userId="d6f4b198-bc49-4b91-8bbb-86ff4d17f914" providerId="ADAL" clId="{964D284A-5347-40ED-A955-E79142170D10}" dt="2025-10-16T11:33:32.336" v="831" actId="478"/>
          <ac:spMkLst>
            <pc:docMk/>
            <pc:sldMk cId="4058921192" sldId="2186"/>
            <ac:spMk id="9" creationId="{49D1A052-B921-83BD-F9D3-15DE88A9D1FB}"/>
          </ac:spMkLst>
        </pc:spChg>
      </pc:sldChg>
      <pc:sldChg chg="modSp mod">
        <pc:chgData name="Annette Aarflot" userId="d6f4b198-bc49-4b91-8bbb-86ff4d17f914" providerId="ADAL" clId="{964D284A-5347-40ED-A955-E79142170D10}" dt="2025-10-16T11:45:57.652" v="1233" actId="14100"/>
        <pc:sldMkLst>
          <pc:docMk/>
          <pc:sldMk cId="3137213164" sldId="2187"/>
        </pc:sldMkLst>
        <pc:spChg chg="mod">
          <ac:chgData name="Annette Aarflot" userId="d6f4b198-bc49-4b91-8bbb-86ff4d17f914" providerId="ADAL" clId="{964D284A-5347-40ED-A955-E79142170D10}" dt="2025-10-16T11:45:57.652" v="1233" actId="14100"/>
          <ac:spMkLst>
            <pc:docMk/>
            <pc:sldMk cId="3137213164" sldId="2187"/>
            <ac:spMk id="3" creationId="{48E7C77E-59ED-486F-CB97-DA89EE10DDD1}"/>
          </ac:spMkLst>
        </pc:spChg>
      </pc:sldChg>
      <pc:sldChg chg="delSp modSp mod">
        <pc:chgData name="Annette Aarflot" userId="d6f4b198-bc49-4b91-8bbb-86ff4d17f914" providerId="ADAL" clId="{964D284A-5347-40ED-A955-E79142170D10}" dt="2025-10-16T10:27:31.380" v="1" actId="478"/>
        <pc:sldMkLst>
          <pc:docMk/>
          <pc:sldMk cId="4130603525" sldId="2191"/>
        </pc:sldMkLst>
        <pc:spChg chg="del mod">
          <ac:chgData name="Annette Aarflot" userId="d6f4b198-bc49-4b91-8bbb-86ff4d17f914" providerId="ADAL" clId="{964D284A-5347-40ED-A955-E79142170D10}" dt="2025-10-16T10:27:31.380" v="1" actId="478"/>
          <ac:spMkLst>
            <pc:docMk/>
            <pc:sldMk cId="4130603525" sldId="2191"/>
            <ac:spMk id="5" creationId="{A625A5E3-5BD6-D01F-ACD3-3E4C27F89E36}"/>
          </ac:spMkLst>
        </pc:spChg>
      </pc:sldChg>
      <pc:sldChg chg="modSp mod">
        <pc:chgData name="Annette Aarflot" userId="d6f4b198-bc49-4b91-8bbb-86ff4d17f914" providerId="ADAL" clId="{964D284A-5347-40ED-A955-E79142170D10}" dt="2025-10-16T11:52:24.892" v="1278" actId="20577"/>
        <pc:sldMkLst>
          <pc:docMk/>
          <pc:sldMk cId="1000425552" sldId="2192"/>
        </pc:sldMkLst>
        <pc:spChg chg="mod">
          <ac:chgData name="Annette Aarflot" userId="d6f4b198-bc49-4b91-8bbb-86ff4d17f914" providerId="ADAL" clId="{964D284A-5347-40ED-A955-E79142170D10}" dt="2025-10-16T11:52:24.892" v="1278" actId="20577"/>
          <ac:spMkLst>
            <pc:docMk/>
            <pc:sldMk cId="1000425552" sldId="2192"/>
            <ac:spMk id="3" creationId="{224085D6-C1F7-C902-9170-B8D125E0ECB5}"/>
          </ac:spMkLst>
        </pc:spChg>
      </pc:sldChg>
      <pc:sldChg chg="modSp mod">
        <pc:chgData name="Annette Aarflot" userId="d6f4b198-bc49-4b91-8bbb-86ff4d17f914" providerId="ADAL" clId="{964D284A-5347-40ED-A955-E79142170D10}" dt="2025-10-16T11:49:05.580" v="1237" actId="14100"/>
        <pc:sldMkLst>
          <pc:docMk/>
          <pc:sldMk cId="1017878637" sldId="2193"/>
        </pc:sldMkLst>
        <pc:spChg chg="mod">
          <ac:chgData name="Annette Aarflot" userId="d6f4b198-bc49-4b91-8bbb-86ff4d17f914" providerId="ADAL" clId="{964D284A-5347-40ED-A955-E79142170D10}" dt="2025-10-16T11:48:23.475" v="1235" actId="14100"/>
          <ac:spMkLst>
            <pc:docMk/>
            <pc:sldMk cId="1017878637" sldId="2193"/>
            <ac:spMk id="2" creationId="{6E836022-8FEC-21D5-C84D-CA5B12D3B612}"/>
          </ac:spMkLst>
        </pc:spChg>
        <pc:spChg chg="mod">
          <ac:chgData name="Annette Aarflot" userId="d6f4b198-bc49-4b91-8bbb-86ff4d17f914" providerId="ADAL" clId="{964D284A-5347-40ED-A955-E79142170D10}" dt="2025-10-16T11:49:05.580" v="1237" actId="14100"/>
          <ac:spMkLst>
            <pc:docMk/>
            <pc:sldMk cId="1017878637" sldId="2193"/>
            <ac:spMk id="7" creationId="{2B9ABC47-19F2-DD78-B2B4-1D8F3DCA933D}"/>
          </ac:spMkLst>
        </pc:spChg>
      </pc:sldChg>
      <pc:sldChg chg="delSp modSp add mod ord modNotesTx">
        <pc:chgData name="Annette Aarflot" userId="d6f4b198-bc49-4b91-8bbb-86ff4d17f914" providerId="ADAL" clId="{964D284A-5347-40ED-A955-E79142170D10}" dt="2025-10-16T11:29:47.061" v="812" actId="12"/>
        <pc:sldMkLst>
          <pc:docMk/>
          <pc:sldMk cId="629098483" sldId="2195"/>
        </pc:sldMkLst>
        <pc:spChg chg="mod">
          <ac:chgData name="Annette Aarflot" userId="d6f4b198-bc49-4b91-8bbb-86ff4d17f914" providerId="ADAL" clId="{964D284A-5347-40ED-A955-E79142170D10}" dt="2025-10-16T11:23:48.214" v="765" actId="1076"/>
          <ac:spMkLst>
            <pc:docMk/>
            <pc:sldMk cId="629098483" sldId="2195"/>
            <ac:spMk id="2" creationId="{70ECE2D3-0477-36E9-405E-B24EBBEBB159}"/>
          </ac:spMkLst>
        </pc:spChg>
        <pc:spChg chg="del mod">
          <ac:chgData name="Annette Aarflot" userId="d6f4b198-bc49-4b91-8bbb-86ff4d17f914" providerId="ADAL" clId="{964D284A-5347-40ED-A955-E79142170D10}" dt="2025-10-16T11:23:42.978" v="764" actId="478"/>
          <ac:spMkLst>
            <pc:docMk/>
            <pc:sldMk cId="629098483" sldId="2195"/>
            <ac:spMk id="3" creationId="{9A2313DF-8B76-F5FB-2D0C-ACCBEC112204}"/>
          </ac:spMkLst>
        </pc:spChg>
      </pc:sldChg>
      <pc:sldChg chg="addSp delSp modSp new del mod modClrScheme chgLayout">
        <pc:chgData name="Annette Aarflot" userId="d6f4b198-bc49-4b91-8bbb-86ff4d17f914" providerId="ADAL" clId="{964D284A-5347-40ED-A955-E79142170D10}" dt="2025-10-16T10:30:12.438" v="7" actId="680"/>
        <pc:sldMkLst>
          <pc:docMk/>
          <pc:sldMk cId="2479959523" sldId="2195"/>
        </pc:sldMkLst>
        <pc:spChg chg="add del">
          <ac:chgData name="Annette Aarflot" userId="d6f4b198-bc49-4b91-8bbb-86ff4d17f914" providerId="ADAL" clId="{964D284A-5347-40ED-A955-E79142170D10}" dt="2025-10-16T10:30:11.250" v="6"/>
          <ac:spMkLst>
            <pc:docMk/>
            <pc:sldMk cId="2479959523" sldId="2195"/>
            <ac:spMk id="2" creationId="{10A9AD68-24C3-E28C-D43D-2C0FC6054FE3}"/>
          </ac:spMkLst>
        </pc:spChg>
        <pc:spChg chg="add del">
          <ac:chgData name="Annette Aarflot" userId="d6f4b198-bc49-4b91-8bbb-86ff4d17f914" providerId="ADAL" clId="{964D284A-5347-40ED-A955-E79142170D10}" dt="2025-10-16T10:30:10.008" v="5" actId="26606"/>
          <ac:spMkLst>
            <pc:docMk/>
            <pc:sldMk cId="2479959523" sldId="2195"/>
            <ac:spMk id="3" creationId="{C723C1BA-A133-C3D0-2D1E-57C4C250D743}"/>
          </ac:spMkLst>
        </pc:spChg>
        <pc:spChg chg="add del">
          <ac:chgData name="Annette Aarflot" userId="d6f4b198-bc49-4b91-8bbb-86ff4d17f914" providerId="ADAL" clId="{964D284A-5347-40ED-A955-E79142170D10}" dt="2025-10-16T10:30:10.008" v="5" actId="26606"/>
          <ac:spMkLst>
            <pc:docMk/>
            <pc:sldMk cId="2479959523" sldId="2195"/>
            <ac:spMk id="4" creationId="{47B54594-4A31-9014-0969-2035C89D4ECC}"/>
          </ac:spMkLst>
        </pc:spChg>
        <pc:spChg chg="add del mod">
          <ac:chgData name="Annette Aarflot" userId="d6f4b198-bc49-4b91-8bbb-86ff4d17f914" providerId="ADAL" clId="{964D284A-5347-40ED-A955-E79142170D10}" dt="2025-10-16T10:30:10.008" v="5" actId="26606"/>
          <ac:spMkLst>
            <pc:docMk/>
            <pc:sldMk cId="2479959523" sldId="2195"/>
            <ac:spMk id="10" creationId="{8E05624B-A7DD-B739-4CFE-E881A3FF94C6}"/>
          </ac:spMkLst>
        </pc:spChg>
        <pc:spChg chg="add del mod">
          <ac:chgData name="Annette Aarflot" userId="d6f4b198-bc49-4b91-8bbb-86ff4d17f914" providerId="ADAL" clId="{964D284A-5347-40ED-A955-E79142170D10}" dt="2025-10-16T10:30:10.008" v="5" actId="26606"/>
          <ac:spMkLst>
            <pc:docMk/>
            <pc:sldMk cId="2479959523" sldId="2195"/>
            <ac:spMk id="12" creationId="{52768CA5-0877-ED22-7374-C46FDA1AC9AC}"/>
          </ac:spMkLst>
        </pc:spChg>
        <pc:picChg chg="add mod">
          <ac:chgData name="Annette Aarflot" userId="d6f4b198-bc49-4b91-8bbb-86ff4d17f914" providerId="ADAL" clId="{964D284A-5347-40ED-A955-E79142170D10}" dt="2025-10-16T10:30:11.250" v="6"/>
          <ac:picMkLst>
            <pc:docMk/>
            <pc:sldMk cId="2479959523" sldId="2195"/>
            <ac:picMk id="5" creationId="{F7140D4B-5E1C-423D-FDD0-762E27F3DB59}"/>
          </ac:picMkLst>
        </pc:picChg>
      </pc:sldChg>
      <pc:sldChg chg="new del">
        <pc:chgData name="Annette Aarflot" userId="d6f4b198-bc49-4b91-8bbb-86ff4d17f914" providerId="ADAL" clId="{964D284A-5347-40ED-A955-E79142170D10}" dt="2025-10-16T10:31:15.374" v="9" actId="680"/>
        <pc:sldMkLst>
          <pc:docMk/>
          <pc:sldMk cId="3357807054" sldId="2195"/>
        </pc:sldMkLst>
      </pc:sldChg>
    </pc:docChg>
  </pc:docChgLst>
  <pc:docChgLst>
    <pc:chgData name="Tone Helene Melkeraaen Tjørve" userId="S::toneht0801@osloskolen.no::9dfdd582-e847-41bd-a803-f745fe336257" providerId="AD" clId="Web-{51E9B067-2C99-2C14-2B86-00ED7EDEC176}"/>
    <pc:docChg chg="modSld">
      <pc:chgData name="Tone Helene Melkeraaen Tjørve" userId="S::toneht0801@osloskolen.no::9dfdd582-e847-41bd-a803-f745fe336257" providerId="AD" clId="Web-{51E9B067-2C99-2C14-2B86-00ED7EDEC176}" dt="2025-10-17T07:21:27.829" v="2" actId="14100"/>
      <pc:docMkLst>
        <pc:docMk/>
      </pc:docMkLst>
      <pc:sldChg chg="addSp modSp">
        <pc:chgData name="Tone Helene Melkeraaen Tjørve" userId="S::toneht0801@osloskolen.no::9dfdd582-e847-41bd-a803-f745fe336257" providerId="AD" clId="Web-{51E9B067-2C99-2C14-2B86-00ED7EDEC176}" dt="2025-10-17T07:21:27.829" v="2" actId="14100"/>
        <pc:sldMkLst>
          <pc:docMk/>
          <pc:sldMk cId="4130603525" sldId="2191"/>
        </pc:sldMkLst>
        <pc:picChg chg="add mod">
          <ac:chgData name="Tone Helene Melkeraaen Tjørve" userId="S::toneht0801@osloskolen.no::9dfdd582-e847-41bd-a803-f745fe336257" providerId="AD" clId="Web-{51E9B067-2C99-2C14-2B86-00ED7EDEC176}" dt="2025-10-17T07:21:27.829" v="2" actId="14100"/>
          <ac:picMkLst>
            <pc:docMk/>
            <pc:sldMk cId="4130603525" sldId="2191"/>
            <ac:picMk id="5" creationId="{0D57E568-76D7-4993-0D7E-E423FCEC29EE}"/>
          </ac:picMkLst>
        </pc:picChg>
      </pc:sldChg>
    </pc:docChg>
  </pc:docChgLst>
  <pc:docChgLst>
    <pc:chgData name="Tone Helene Melkeraaen Tjørve" userId="S::toneht0801@osloskolen.no::9dfdd582-e847-41bd-a803-f745fe336257" providerId="AD" clId="Web-{0D1811BE-E311-9985-8CEC-08B243236740}"/>
    <pc:docChg chg="modSld">
      <pc:chgData name="Tone Helene Melkeraaen Tjørve" userId="S::toneht0801@osloskolen.no::9dfdd582-e847-41bd-a803-f745fe336257" providerId="AD" clId="Web-{0D1811BE-E311-9985-8CEC-08B243236740}" dt="2025-09-26T09:31:39.361" v="1" actId="1076"/>
      <pc:docMkLst>
        <pc:docMk/>
      </pc:docMkLst>
      <pc:sldChg chg="modSp">
        <pc:chgData name="Tone Helene Melkeraaen Tjørve" userId="S::toneht0801@osloskolen.no::9dfdd582-e847-41bd-a803-f745fe336257" providerId="AD" clId="Web-{0D1811BE-E311-9985-8CEC-08B243236740}" dt="2025-09-26T09:31:39.361" v="1" actId="1076"/>
        <pc:sldMkLst>
          <pc:docMk/>
          <pc:sldMk cId="4130603525" sldId="2191"/>
        </pc:sldMkLst>
        <pc:picChg chg="mod">
          <ac:chgData name="Tone Helene Melkeraaen Tjørve" userId="S::toneht0801@osloskolen.no::9dfdd582-e847-41bd-a803-f745fe336257" providerId="AD" clId="Web-{0D1811BE-E311-9985-8CEC-08B243236740}" dt="2025-09-26T09:31:39.361" v="1" actId="1076"/>
          <ac:picMkLst>
            <pc:docMk/>
            <pc:sldMk cId="4130603525" sldId="2191"/>
            <ac:picMk id="7" creationId="{643B7DBA-C146-5F3C-85AD-1B933251BE0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1D58E-645C-41F4-ADC0-09D77D87FA17}" type="doc">
      <dgm:prSet loTypeId="urn:microsoft.com/office/officeart/2005/8/layout/venn1" loCatId="relationship" qsTypeId="urn:microsoft.com/office/officeart/2005/8/quickstyle/simple1" qsCatId="simple" csTypeId="urn:microsoft.com/office/officeart/2005/8/colors/accent1_2" csCatId="accent1" phldr="1"/>
      <dgm:spPr/>
    </dgm:pt>
    <dgm:pt modelId="{611677DE-1DA2-482C-9573-1252F8CAF054}">
      <dgm:prSet phldrT="[Tekst]"/>
      <dgm:spPr/>
      <dgm:t>
        <a:bodyPr/>
        <a:lstStyle/>
        <a:p>
          <a:r>
            <a:rPr lang="nb-NO" dirty="0"/>
            <a:t>Innhold</a:t>
          </a:r>
        </a:p>
      </dgm:t>
    </dgm:pt>
    <dgm:pt modelId="{2FB3F4E3-C97D-4D9D-A93B-4BEBE324FFA9}" type="parTrans" cxnId="{49FD396A-F801-4E42-98CC-912795C0DA7E}">
      <dgm:prSet/>
      <dgm:spPr/>
      <dgm:t>
        <a:bodyPr/>
        <a:lstStyle/>
        <a:p>
          <a:endParaRPr lang="nb-NO"/>
        </a:p>
      </dgm:t>
    </dgm:pt>
    <dgm:pt modelId="{A5C9CAD5-F540-4954-B3BF-3D53C1133A3D}" type="sibTrans" cxnId="{49FD396A-F801-4E42-98CC-912795C0DA7E}">
      <dgm:prSet/>
      <dgm:spPr/>
      <dgm:t>
        <a:bodyPr/>
        <a:lstStyle/>
        <a:p>
          <a:endParaRPr lang="nb-NO"/>
        </a:p>
      </dgm:t>
    </dgm:pt>
    <dgm:pt modelId="{E6C5FE78-480F-41C1-99C0-A3508CF9D4DB}">
      <dgm:prSet phldrT="[Tekst]"/>
      <dgm:spPr/>
      <dgm:t>
        <a:bodyPr/>
        <a:lstStyle/>
        <a:p>
          <a:r>
            <a:rPr lang="nb-NO" dirty="0"/>
            <a:t>Bruk</a:t>
          </a:r>
        </a:p>
      </dgm:t>
    </dgm:pt>
    <dgm:pt modelId="{93A9A081-E03A-43F4-A102-F1C8039CC802}" type="parTrans" cxnId="{CDBA8A99-008E-472C-8B8E-88E197F06D25}">
      <dgm:prSet/>
      <dgm:spPr/>
      <dgm:t>
        <a:bodyPr/>
        <a:lstStyle/>
        <a:p>
          <a:endParaRPr lang="nb-NO"/>
        </a:p>
      </dgm:t>
    </dgm:pt>
    <dgm:pt modelId="{BDF4602D-CBFB-4487-A783-1D1BA5DEAE51}" type="sibTrans" cxnId="{CDBA8A99-008E-472C-8B8E-88E197F06D25}">
      <dgm:prSet/>
      <dgm:spPr/>
      <dgm:t>
        <a:bodyPr/>
        <a:lstStyle/>
        <a:p>
          <a:endParaRPr lang="nb-NO"/>
        </a:p>
      </dgm:t>
    </dgm:pt>
    <dgm:pt modelId="{FE4E9E9B-BFD4-4522-83DF-519BF4BE70B7}">
      <dgm:prSet phldrT="[Tekst]"/>
      <dgm:spPr/>
      <dgm:t>
        <a:bodyPr/>
        <a:lstStyle/>
        <a:p>
          <a:r>
            <a:rPr lang="nb-NO" dirty="0"/>
            <a:t>Form</a:t>
          </a:r>
        </a:p>
      </dgm:t>
    </dgm:pt>
    <dgm:pt modelId="{C2B7D445-7FAA-4197-83FD-11AA193166DA}" type="parTrans" cxnId="{C9039D34-05DA-4A46-BEFB-96C340EA3A48}">
      <dgm:prSet/>
      <dgm:spPr/>
      <dgm:t>
        <a:bodyPr/>
        <a:lstStyle/>
        <a:p>
          <a:endParaRPr lang="nb-NO"/>
        </a:p>
      </dgm:t>
    </dgm:pt>
    <dgm:pt modelId="{BC6114DF-72F9-43EE-84D9-9C57F050E941}" type="sibTrans" cxnId="{C9039D34-05DA-4A46-BEFB-96C340EA3A48}">
      <dgm:prSet/>
      <dgm:spPr/>
      <dgm:t>
        <a:bodyPr/>
        <a:lstStyle/>
        <a:p>
          <a:endParaRPr lang="nb-NO"/>
        </a:p>
      </dgm:t>
    </dgm:pt>
    <dgm:pt modelId="{7FFBD224-8C5B-4305-93CD-41EDC18B26B3}" type="pres">
      <dgm:prSet presAssocID="{9F71D58E-645C-41F4-ADC0-09D77D87FA17}" presName="compositeShape" presStyleCnt="0">
        <dgm:presLayoutVars>
          <dgm:chMax val="7"/>
          <dgm:dir/>
          <dgm:resizeHandles val="exact"/>
        </dgm:presLayoutVars>
      </dgm:prSet>
      <dgm:spPr/>
    </dgm:pt>
    <dgm:pt modelId="{6D261C86-EE7B-4902-847B-52F7958EA460}" type="pres">
      <dgm:prSet presAssocID="{611677DE-1DA2-482C-9573-1252F8CAF054}" presName="circ1" presStyleLbl="vennNode1" presStyleIdx="0" presStyleCnt="3"/>
      <dgm:spPr/>
    </dgm:pt>
    <dgm:pt modelId="{A2EEDF59-F8C3-4C83-A854-3DA38F0CE043}" type="pres">
      <dgm:prSet presAssocID="{611677DE-1DA2-482C-9573-1252F8CAF054}" presName="circ1Tx" presStyleLbl="revTx" presStyleIdx="0" presStyleCnt="0">
        <dgm:presLayoutVars>
          <dgm:chMax val="0"/>
          <dgm:chPref val="0"/>
          <dgm:bulletEnabled val="1"/>
        </dgm:presLayoutVars>
      </dgm:prSet>
      <dgm:spPr/>
    </dgm:pt>
    <dgm:pt modelId="{8971618B-FE9F-4D47-8D7D-1731251CB33A}" type="pres">
      <dgm:prSet presAssocID="{E6C5FE78-480F-41C1-99C0-A3508CF9D4DB}" presName="circ2" presStyleLbl="vennNode1" presStyleIdx="1" presStyleCnt="3"/>
      <dgm:spPr/>
    </dgm:pt>
    <dgm:pt modelId="{4E97EA95-44B8-4FB8-9500-F4AD084FCBEF}" type="pres">
      <dgm:prSet presAssocID="{E6C5FE78-480F-41C1-99C0-A3508CF9D4DB}" presName="circ2Tx" presStyleLbl="revTx" presStyleIdx="0" presStyleCnt="0">
        <dgm:presLayoutVars>
          <dgm:chMax val="0"/>
          <dgm:chPref val="0"/>
          <dgm:bulletEnabled val="1"/>
        </dgm:presLayoutVars>
      </dgm:prSet>
      <dgm:spPr/>
    </dgm:pt>
    <dgm:pt modelId="{C9354D11-5514-4839-BB42-052C985F0456}" type="pres">
      <dgm:prSet presAssocID="{FE4E9E9B-BFD4-4522-83DF-519BF4BE70B7}" presName="circ3" presStyleLbl="vennNode1" presStyleIdx="2" presStyleCnt="3"/>
      <dgm:spPr/>
    </dgm:pt>
    <dgm:pt modelId="{1701B31C-F839-4590-9953-31C118916E50}" type="pres">
      <dgm:prSet presAssocID="{FE4E9E9B-BFD4-4522-83DF-519BF4BE70B7}" presName="circ3Tx" presStyleLbl="revTx" presStyleIdx="0" presStyleCnt="0">
        <dgm:presLayoutVars>
          <dgm:chMax val="0"/>
          <dgm:chPref val="0"/>
          <dgm:bulletEnabled val="1"/>
        </dgm:presLayoutVars>
      </dgm:prSet>
      <dgm:spPr/>
    </dgm:pt>
  </dgm:ptLst>
  <dgm:cxnLst>
    <dgm:cxn modelId="{B1FF5000-DB71-454B-BC8A-A26CAD7536C1}" type="presOf" srcId="{611677DE-1DA2-482C-9573-1252F8CAF054}" destId="{A2EEDF59-F8C3-4C83-A854-3DA38F0CE043}" srcOrd="1" destOrd="0" presId="urn:microsoft.com/office/officeart/2005/8/layout/venn1"/>
    <dgm:cxn modelId="{27D8F213-2AFB-4A44-A4A5-1EA6EE55A315}" type="presOf" srcId="{FE4E9E9B-BFD4-4522-83DF-519BF4BE70B7}" destId="{1701B31C-F839-4590-9953-31C118916E50}" srcOrd="1" destOrd="0" presId="urn:microsoft.com/office/officeart/2005/8/layout/venn1"/>
    <dgm:cxn modelId="{DAF60523-CB29-4B54-BD6A-BB2B97B192BA}" type="presOf" srcId="{611677DE-1DA2-482C-9573-1252F8CAF054}" destId="{6D261C86-EE7B-4902-847B-52F7958EA460}" srcOrd="0" destOrd="0" presId="urn:microsoft.com/office/officeart/2005/8/layout/venn1"/>
    <dgm:cxn modelId="{C9039D34-05DA-4A46-BEFB-96C340EA3A48}" srcId="{9F71D58E-645C-41F4-ADC0-09D77D87FA17}" destId="{FE4E9E9B-BFD4-4522-83DF-519BF4BE70B7}" srcOrd="2" destOrd="0" parTransId="{C2B7D445-7FAA-4197-83FD-11AA193166DA}" sibTransId="{BC6114DF-72F9-43EE-84D9-9C57F050E941}"/>
    <dgm:cxn modelId="{49FD396A-F801-4E42-98CC-912795C0DA7E}" srcId="{9F71D58E-645C-41F4-ADC0-09D77D87FA17}" destId="{611677DE-1DA2-482C-9573-1252F8CAF054}" srcOrd="0" destOrd="0" parTransId="{2FB3F4E3-C97D-4D9D-A93B-4BEBE324FFA9}" sibTransId="{A5C9CAD5-F540-4954-B3BF-3D53C1133A3D}"/>
    <dgm:cxn modelId="{3261BC6B-7AB6-46EB-9466-9C933B55C636}" type="presOf" srcId="{9F71D58E-645C-41F4-ADC0-09D77D87FA17}" destId="{7FFBD224-8C5B-4305-93CD-41EDC18B26B3}" srcOrd="0" destOrd="0" presId="urn:microsoft.com/office/officeart/2005/8/layout/venn1"/>
    <dgm:cxn modelId="{E8EA0D72-5C01-4931-8AFC-E98CD160D56F}" type="presOf" srcId="{E6C5FE78-480F-41C1-99C0-A3508CF9D4DB}" destId="{4E97EA95-44B8-4FB8-9500-F4AD084FCBEF}" srcOrd="1" destOrd="0" presId="urn:microsoft.com/office/officeart/2005/8/layout/venn1"/>
    <dgm:cxn modelId="{CDBA8A99-008E-472C-8B8E-88E197F06D25}" srcId="{9F71D58E-645C-41F4-ADC0-09D77D87FA17}" destId="{E6C5FE78-480F-41C1-99C0-A3508CF9D4DB}" srcOrd="1" destOrd="0" parTransId="{93A9A081-E03A-43F4-A102-F1C8039CC802}" sibTransId="{BDF4602D-CBFB-4487-A783-1D1BA5DEAE51}"/>
    <dgm:cxn modelId="{43BD88CF-5A2C-4C5D-B2B2-5CC746AEC729}" type="presOf" srcId="{FE4E9E9B-BFD4-4522-83DF-519BF4BE70B7}" destId="{C9354D11-5514-4839-BB42-052C985F0456}" srcOrd="0" destOrd="0" presId="urn:microsoft.com/office/officeart/2005/8/layout/venn1"/>
    <dgm:cxn modelId="{4FE8F7DF-5B70-4019-83CA-CC6ECD7D38C9}" type="presOf" srcId="{E6C5FE78-480F-41C1-99C0-A3508CF9D4DB}" destId="{8971618B-FE9F-4D47-8D7D-1731251CB33A}" srcOrd="0" destOrd="0" presId="urn:microsoft.com/office/officeart/2005/8/layout/venn1"/>
    <dgm:cxn modelId="{8B7D8ED4-3429-421B-8339-E4A3449C568F}" type="presParOf" srcId="{7FFBD224-8C5B-4305-93CD-41EDC18B26B3}" destId="{6D261C86-EE7B-4902-847B-52F7958EA460}" srcOrd="0" destOrd="0" presId="urn:microsoft.com/office/officeart/2005/8/layout/venn1"/>
    <dgm:cxn modelId="{C6EB9B11-06BA-4B6D-9BD8-3A4D85C94483}" type="presParOf" srcId="{7FFBD224-8C5B-4305-93CD-41EDC18B26B3}" destId="{A2EEDF59-F8C3-4C83-A854-3DA38F0CE043}" srcOrd="1" destOrd="0" presId="urn:microsoft.com/office/officeart/2005/8/layout/venn1"/>
    <dgm:cxn modelId="{72251A54-20B1-4EC3-BC4D-2EA912AFD593}" type="presParOf" srcId="{7FFBD224-8C5B-4305-93CD-41EDC18B26B3}" destId="{8971618B-FE9F-4D47-8D7D-1731251CB33A}" srcOrd="2" destOrd="0" presId="urn:microsoft.com/office/officeart/2005/8/layout/venn1"/>
    <dgm:cxn modelId="{3FA63DDA-5E9F-4E04-B118-B11F91ABD60F}" type="presParOf" srcId="{7FFBD224-8C5B-4305-93CD-41EDC18B26B3}" destId="{4E97EA95-44B8-4FB8-9500-F4AD084FCBEF}" srcOrd="3" destOrd="0" presId="urn:microsoft.com/office/officeart/2005/8/layout/venn1"/>
    <dgm:cxn modelId="{15DBEC9A-FDDB-45D6-A4AB-CC32CE36C725}" type="presParOf" srcId="{7FFBD224-8C5B-4305-93CD-41EDC18B26B3}" destId="{C9354D11-5514-4839-BB42-052C985F0456}" srcOrd="4" destOrd="0" presId="urn:microsoft.com/office/officeart/2005/8/layout/venn1"/>
    <dgm:cxn modelId="{5062DBF4-C3D1-4492-BBF6-5211CC501479}" type="presParOf" srcId="{7FFBD224-8C5B-4305-93CD-41EDC18B26B3}" destId="{1701B31C-F839-4590-9953-31C118916E50}"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61C86-EE7B-4902-847B-52F7958EA460}">
      <dsp:nvSpPr>
        <dsp:cNvPr id="0" name=""/>
        <dsp:cNvSpPr/>
      </dsp:nvSpPr>
      <dsp:spPr>
        <a:xfrm>
          <a:off x="3516471" y="50760"/>
          <a:ext cx="2436495" cy="24364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nb-NO" sz="4000" kern="1200" dirty="0"/>
            <a:t>Innhold</a:t>
          </a:r>
        </a:p>
      </dsp:txBody>
      <dsp:txXfrm>
        <a:off x="3841337" y="477146"/>
        <a:ext cx="1786763" cy="1096422"/>
      </dsp:txXfrm>
    </dsp:sp>
    <dsp:sp modelId="{8971618B-FE9F-4D47-8D7D-1731251CB33A}">
      <dsp:nvSpPr>
        <dsp:cNvPr id="0" name=""/>
        <dsp:cNvSpPr/>
      </dsp:nvSpPr>
      <dsp:spPr>
        <a:xfrm>
          <a:off x="4395640" y="1573569"/>
          <a:ext cx="2436495" cy="24364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nb-NO" sz="4000" kern="1200" dirty="0"/>
            <a:t>Bruk</a:t>
          </a:r>
        </a:p>
      </dsp:txBody>
      <dsp:txXfrm>
        <a:off x="5140801" y="2202997"/>
        <a:ext cx="1461897" cy="1340072"/>
      </dsp:txXfrm>
    </dsp:sp>
    <dsp:sp modelId="{C9354D11-5514-4839-BB42-052C985F0456}">
      <dsp:nvSpPr>
        <dsp:cNvPr id="0" name=""/>
        <dsp:cNvSpPr/>
      </dsp:nvSpPr>
      <dsp:spPr>
        <a:xfrm>
          <a:off x="2637302" y="1573569"/>
          <a:ext cx="2436495" cy="24364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nb-NO" sz="4000" kern="1200" dirty="0"/>
            <a:t>Form</a:t>
          </a:r>
        </a:p>
      </dsp:txBody>
      <dsp:txXfrm>
        <a:off x="2866739" y="2202997"/>
        <a:ext cx="1461897" cy="134007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slo Sans Office" panose="02000000000000000000" pitchFamily="2" charset="77"/>
              </a:defRPr>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slo Sans Office" panose="02000000000000000000" pitchFamily="2" charset="77"/>
              </a:defRPr>
            </a:lvl1pPr>
          </a:lstStyle>
          <a:p>
            <a:fld id="{576996CD-C051-524E-B0EC-F7D3DAFC406C}" type="datetimeFigureOut">
              <a:rPr lang="nb-NO" smtClean="0"/>
              <a:pPr/>
              <a:t>18.11.2025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slo Sans Office" panose="02000000000000000000" pitchFamily="2" charset="77"/>
              </a:defRPr>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slo Sans Office" panose="02000000000000000000" pitchFamily="2" charset="77"/>
              </a:defRPr>
            </a:lvl1pPr>
          </a:lstStyle>
          <a:p>
            <a:fld id="{7DA70C78-173F-D64A-A73A-E7995BB9F680}" type="slidenum">
              <a:rPr lang="nb-NO" smtClean="0"/>
              <a:pPr/>
              <a:t>‹#›</a:t>
            </a:fld>
            <a:endParaRPr lang="nb-NO"/>
          </a:p>
        </p:txBody>
      </p:sp>
    </p:spTree>
    <p:extLst>
      <p:ext uri="{BB962C8B-B14F-4D97-AF65-F5344CB8AC3E}">
        <p14:creationId xmlns:p14="http://schemas.microsoft.com/office/powerpoint/2010/main" val="18120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slo Sans Office" panose="02000000000000000000"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prakloyper.uis.no/barnehage/overgang-fra-barnehage-til-skole/det-flerspraklige-perspektivet/overgang-fra-barnehage-til-skole/film-flerspraklige-barn-del-4-sprakets-mange-la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1</a:t>
            </a:fld>
            <a:endParaRPr lang="nb-NO"/>
          </a:p>
        </p:txBody>
      </p:sp>
    </p:spTree>
    <p:extLst>
      <p:ext uri="{BB962C8B-B14F-4D97-AF65-F5344CB8AC3E}">
        <p14:creationId xmlns:p14="http://schemas.microsoft.com/office/powerpoint/2010/main" val="666116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info:</a:t>
            </a:r>
          </a:p>
          <a:p>
            <a:pPr marL="171450" indent="-171450">
              <a:buFont typeface="Arial" panose="020B0604020202020204" pitchFamily="34" charset="0"/>
              <a:buChar char="•"/>
            </a:pPr>
            <a:r>
              <a:rPr lang="nb-NO" dirty="0"/>
              <a:t>Her må lærerne få tid til å gjøre seg kjent med verktøyet de har valgt. Vær tydelig på at de skal belyse ordets innhold gjennom bilde, lyd og  tekst.</a:t>
            </a:r>
          </a:p>
          <a:p>
            <a:endParaRPr lang="nb-NO" dirty="0"/>
          </a:p>
          <a:p>
            <a:r>
              <a:rPr lang="nb-NO" b="1" dirty="0"/>
              <a:t>Forslag til tidsbruk: 10 min</a:t>
            </a:r>
          </a:p>
          <a:p>
            <a:endParaRPr lang="nb-NO" dirty="0"/>
          </a:p>
          <a:p>
            <a:endParaRPr lang="nb-NO" dirty="0"/>
          </a:p>
          <a:p>
            <a:r>
              <a:rPr lang="nb-NO" b="1" dirty="0"/>
              <a:t>Aktuelle punkter å løfte:</a:t>
            </a:r>
          </a:p>
          <a:p>
            <a:pPr marL="171450" indent="-171450">
              <a:buFontTx/>
              <a:buChar char="-"/>
            </a:pPr>
            <a:r>
              <a:rPr lang="nb-NO" dirty="0"/>
              <a:t>Elever vil stort sett lære mer om de får bruke egne ord til å forklare nye ord, fremfor å skrive av tavlen.</a:t>
            </a:r>
          </a:p>
          <a:p>
            <a:pPr marL="171450" indent="-171450">
              <a:buFontTx/>
              <a:buChar char="-"/>
            </a:pPr>
            <a:r>
              <a:rPr lang="nb-NO" dirty="0"/>
              <a:t>Flerspråklige elever bør få jobbe med innhold på foretrukket språk, i tillegg til norsk.</a:t>
            </a:r>
          </a:p>
          <a:p>
            <a:pPr marL="171450" indent="-171450">
              <a:buFontTx/>
              <a:buChar char="-"/>
            </a:pPr>
            <a:r>
              <a:rPr lang="nb-NO" dirty="0"/>
              <a:t>Tankekart kan hjelpe elevene å hente frem forkunnskaper om et ord og kategorisere det opp mot  annen kunnskap.</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10</a:t>
            </a:fld>
            <a:endParaRPr lang="nb-NO"/>
          </a:p>
        </p:txBody>
      </p:sp>
    </p:spTree>
    <p:extLst>
      <p:ext uri="{BB962C8B-B14F-4D97-AF65-F5344CB8AC3E}">
        <p14:creationId xmlns:p14="http://schemas.microsoft.com/office/powerpoint/2010/main" val="119033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Forslag til tidsbruk: 10 min</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11</a:t>
            </a:fld>
            <a:endParaRPr lang="nb-NO"/>
          </a:p>
        </p:txBody>
      </p:sp>
    </p:spTree>
    <p:extLst>
      <p:ext uri="{BB962C8B-B14F-4D97-AF65-F5344CB8AC3E}">
        <p14:creationId xmlns:p14="http://schemas.microsoft.com/office/powerpoint/2010/main" val="85900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Til info:</a:t>
            </a:r>
          </a:p>
          <a:p>
            <a:pPr marL="171450" indent="-171450">
              <a:buFont typeface="Arial" panose="020B0604020202020204" pitchFamily="34" charset="0"/>
              <a:buChar char="•"/>
            </a:pPr>
            <a:r>
              <a:rPr lang="nb-NO"/>
              <a:t>På samme måte som mange elever trenger skriverammer, trenger flere elever støtte når de skal øve på å ta i bruk nye ord. Se eksempler på dette på neste side.</a:t>
            </a:r>
          </a:p>
          <a:p>
            <a:pPr marL="0" indent="0">
              <a:buFont typeface="Arial" panose="020B0604020202020204" pitchFamily="34" charset="0"/>
              <a:buNone/>
            </a:pPr>
            <a:endParaRPr lang="nb-NO"/>
          </a:p>
          <a:p>
            <a:endParaRPr lang="nb-NO"/>
          </a:p>
          <a:p>
            <a:endParaRPr lang="nb-NO"/>
          </a:p>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12</a:t>
            </a:fld>
            <a:endParaRPr lang="nb-NO"/>
          </a:p>
        </p:txBody>
      </p:sp>
    </p:spTree>
    <p:extLst>
      <p:ext uri="{BB962C8B-B14F-4D97-AF65-F5344CB8AC3E}">
        <p14:creationId xmlns:p14="http://schemas.microsoft.com/office/powerpoint/2010/main" val="655439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i="0" dirty="0"/>
              <a:t>Tips</a:t>
            </a:r>
            <a:r>
              <a:rPr lang="nb-NO" dirty="0"/>
              <a:t>:</a:t>
            </a:r>
          </a:p>
          <a:p>
            <a:pPr marL="171450" indent="-171450">
              <a:buFont typeface="Arial" panose="020B0604020202020204" pitchFamily="34" charset="0"/>
              <a:buChar char="•"/>
            </a:pPr>
            <a:r>
              <a:rPr lang="nb-NO" dirty="0"/>
              <a:t>Ønsker dere flere samtalerammer? La deg inspirere av «Tilleggsmateriell» som hører til boken «Broen til fagspråket»</a:t>
            </a:r>
          </a:p>
          <a:p>
            <a:endParaRPr lang="nb-NO" dirty="0"/>
          </a:p>
          <a:p>
            <a:r>
              <a:rPr lang="nb-NO" dirty="0">
                <a:sym typeface="Wingdings" panose="05000000000000000000" pitchFamily="2" charset="2"/>
              </a:rPr>
              <a:t> </a:t>
            </a:r>
            <a:r>
              <a:rPr lang="nb-NO" dirty="0"/>
              <a:t>https://cappelendamm.no/_broen-til-fagspraket-helene-thise-katja-vilien-9788202687311 </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13</a:t>
            </a:fld>
            <a:endParaRPr lang="nb-NO"/>
          </a:p>
        </p:txBody>
      </p:sp>
    </p:spTree>
    <p:extLst>
      <p:ext uri="{BB962C8B-B14F-4D97-AF65-F5344CB8AC3E}">
        <p14:creationId xmlns:p14="http://schemas.microsoft.com/office/powerpoint/2010/main" val="1456599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denne oppgaven: </a:t>
            </a:r>
          </a:p>
          <a:p>
            <a:pPr marL="171450" indent="-171450">
              <a:buFont typeface="Arial" panose="020B0604020202020204" pitchFamily="34" charset="0"/>
              <a:buChar char="•"/>
            </a:pPr>
            <a:r>
              <a:rPr lang="nb-NO" b="0"/>
              <a:t>Denne oppgaven er laget for at lærerne skal reflektere rundt sammenhengen mellom digitale begrepsbøker, muntlige ferdigheter og annen språkopplæring.</a:t>
            </a:r>
          </a:p>
          <a:p>
            <a:endParaRPr lang="nb-NO" b="1"/>
          </a:p>
          <a:p>
            <a:endParaRPr lang="nb-NO"/>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800" b="1" i="0" kern="1200">
                <a:solidFill>
                  <a:srgbClr val="000000"/>
                </a:solidFill>
                <a:effectLst/>
                <a:latin typeface="Oslo Sans Office" panose="02000000000000000000" pitchFamily="2" charset="0"/>
                <a:ea typeface="+mn-ea"/>
                <a:cs typeface="+mn-cs"/>
              </a:rPr>
              <a:t>Forslag til tidsbruk: </a:t>
            </a:r>
            <a:r>
              <a:rPr lang="nb-NO" sz="1800" b="0" i="0" kern="1200">
                <a:solidFill>
                  <a:srgbClr val="000000"/>
                </a:solidFill>
                <a:effectLst/>
                <a:latin typeface="Oslo Sans Office" panose="02000000000000000000" pitchFamily="2" charset="0"/>
                <a:ea typeface="+mn-ea"/>
                <a:cs typeface="+mn-cs"/>
              </a:rPr>
              <a:t>5 min</a:t>
            </a:r>
            <a:endParaRPr lang="nb-NO">
              <a:effectLst/>
            </a:endParaRPr>
          </a:p>
          <a:p>
            <a:pPr marL="0" indent="0">
              <a:buFont typeface="Arial" panose="020B0604020202020204" pitchFamily="34" charset="0"/>
              <a:buNone/>
            </a:pPr>
            <a:r>
              <a:rPr lang="nb-NO"/>
              <a:t> </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14</a:t>
            </a:fld>
            <a:endParaRPr lang="nb-NO"/>
          </a:p>
        </p:txBody>
      </p:sp>
    </p:spTree>
    <p:extLst>
      <p:ext uri="{BB962C8B-B14F-4D97-AF65-F5344CB8AC3E}">
        <p14:creationId xmlns:p14="http://schemas.microsoft.com/office/powerpoint/2010/main" val="56872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Til info</a:t>
            </a:r>
            <a:r>
              <a:rPr lang="nb-NO"/>
              <a:t>:</a:t>
            </a:r>
          </a:p>
          <a:p>
            <a:pPr marL="171450" indent="-171450">
              <a:buFont typeface="Arial" panose="020B0604020202020204" pitchFamily="34" charset="0"/>
              <a:buChar char="•"/>
            </a:pPr>
            <a:r>
              <a:rPr lang="nb-NO"/>
              <a:t>Alle leser gjennom anbefalingen selv.</a:t>
            </a:r>
          </a:p>
          <a:p>
            <a:endParaRPr lang="nb-NO"/>
          </a:p>
          <a:p>
            <a:r>
              <a:rPr lang="nb-NO" b="1"/>
              <a:t>Anbefalt tidsbruk:</a:t>
            </a:r>
          </a:p>
          <a:p>
            <a:r>
              <a:rPr lang="nb-NO"/>
              <a:t>5 min</a:t>
            </a:r>
          </a:p>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15</a:t>
            </a:fld>
            <a:endParaRPr lang="nb-NO"/>
          </a:p>
        </p:txBody>
      </p:sp>
    </p:spTree>
    <p:extLst>
      <p:ext uri="{BB962C8B-B14F-4D97-AF65-F5344CB8AC3E}">
        <p14:creationId xmlns:p14="http://schemas.microsoft.com/office/powerpoint/2010/main" val="3617912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Til info:</a:t>
            </a:r>
          </a:p>
          <a:p>
            <a:endParaRPr lang="nb-NO"/>
          </a:p>
          <a:p>
            <a:r>
              <a:rPr lang="nb-NO"/>
              <a:t>Det er anbefalt at lærerne får i oppdrag å prøve ut det de har jobbet med i dag, og at det blir satt av tid til å reflektere sammen rundt elevenes arbeid og læring etter en tid med utprøving av digitale </a:t>
            </a:r>
            <a:r>
              <a:rPr lang="nb-NO" err="1"/>
              <a:t>begrepsbøker</a:t>
            </a:r>
            <a:r>
              <a:rPr lang="nb-NO"/>
              <a:t>. </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16</a:t>
            </a:fld>
            <a:endParaRPr lang="nb-NO"/>
          </a:p>
        </p:txBody>
      </p:sp>
    </p:spTree>
    <p:extLst>
      <p:ext uri="{BB962C8B-B14F-4D97-AF65-F5344CB8AC3E}">
        <p14:creationId xmlns:p14="http://schemas.microsoft.com/office/powerpoint/2010/main" val="179478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a:t>Forslag til tidsbruk: </a:t>
            </a:r>
            <a:r>
              <a:rPr lang="nb-NO" b="0"/>
              <a:t>1 min</a:t>
            </a:r>
          </a:p>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2</a:t>
            </a:fld>
            <a:endParaRPr lang="nb-NO"/>
          </a:p>
        </p:txBody>
      </p:sp>
    </p:spTree>
    <p:extLst>
      <p:ext uri="{BB962C8B-B14F-4D97-AF65-F5344CB8AC3E}">
        <p14:creationId xmlns:p14="http://schemas.microsoft.com/office/powerpoint/2010/main" val="119375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a:t>Forslag til tidsbruk: </a:t>
            </a:r>
            <a:r>
              <a:rPr lang="nb-NO" b="0"/>
              <a:t>1 min</a:t>
            </a:r>
          </a:p>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3</a:t>
            </a:fld>
            <a:endParaRPr lang="nb-NO"/>
          </a:p>
        </p:txBody>
      </p:sp>
    </p:spTree>
    <p:extLst>
      <p:ext uri="{BB962C8B-B14F-4D97-AF65-F5344CB8AC3E}">
        <p14:creationId xmlns:p14="http://schemas.microsoft.com/office/powerpoint/2010/main" val="3303223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info:</a:t>
            </a:r>
          </a:p>
          <a:p>
            <a:pPr marL="171450" indent="-171450">
              <a:buFont typeface="Arial" panose="020B0604020202020204" pitchFamily="34" charset="0"/>
              <a:buChar char="•"/>
            </a:pPr>
            <a:r>
              <a:rPr lang="nb-NO" dirty="0"/>
              <a:t>Denne filmen gir konkrete eksempler på hvordan elever kan øve på begreper ved hjelp av digitale begrepsbøker.</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Varighet ca. 2,5 minutt.</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4</a:t>
            </a:fld>
            <a:endParaRPr lang="nb-NO"/>
          </a:p>
        </p:txBody>
      </p:sp>
    </p:spTree>
    <p:extLst>
      <p:ext uri="{BB962C8B-B14F-4D97-AF65-F5344CB8AC3E}">
        <p14:creationId xmlns:p14="http://schemas.microsoft.com/office/powerpoint/2010/main" val="11575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info:</a:t>
            </a:r>
          </a:p>
          <a:p>
            <a:endParaRPr lang="nb-NO" b="1" dirty="0"/>
          </a:p>
          <a:p>
            <a:r>
              <a:rPr lang="nb-NO" b="0" dirty="0"/>
              <a:t>Dette er Bloom og </a:t>
            </a:r>
            <a:r>
              <a:rPr lang="nb-NO" b="0" dirty="0" err="1"/>
              <a:t>Laheys</a:t>
            </a:r>
            <a:r>
              <a:rPr lang="nb-NO" b="0" dirty="0"/>
              <a:t> språkmodell som viser relasjonen mellom de tre hovedkomponentene i språket; innhold, form og bruk. </a:t>
            </a:r>
          </a:p>
          <a:p>
            <a:endParaRPr lang="nb-NO" b="0" dirty="0"/>
          </a:p>
          <a:p>
            <a:r>
              <a:rPr lang="nb-NO" b="1" dirty="0"/>
              <a:t>Aktuelle punkter å løfte:</a:t>
            </a:r>
          </a:p>
          <a:p>
            <a:pPr marL="171450" indent="-171450">
              <a:buFontTx/>
              <a:buChar char="-"/>
            </a:pPr>
            <a:r>
              <a:rPr lang="nb-NO" b="0" dirty="0"/>
              <a:t>Digitale begrepsbøker kan inneholde små filmer og lydopptak hvor elevene bruk av ordet i ulike kontekster.</a:t>
            </a:r>
          </a:p>
          <a:p>
            <a:pPr marL="171450" indent="-171450">
              <a:buFontTx/>
              <a:buChar char="-"/>
            </a:pPr>
            <a:r>
              <a:rPr lang="nb-NO" b="0" dirty="0"/>
              <a:t>Ved å søke bilder og forklaringer på ulike språk kan elevene jobbe med ord og begrepers innhold.</a:t>
            </a:r>
          </a:p>
          <a:p>
            <a:pPr marL="171450" indent="-171450">
              <a:buFontTx/>
              <a:buChar char="-"/>
            </a:pPr>
            <a:r>
              <a:rPr lang="nb-NO" b="0" dirty="0"/>
              <a:t>Det er mulig å jobbe med ordets form digitalt og på papir, og dokumentere arbeidet inn i begrepsboken. </a:t>
            </a:r>
          </a:p>
          <a:p>
            <a:pPr marL="171450" indent="-171450">
              <a:buFontTx/>
              <a:buChar char="-"/>
            </a:pPr>
            <a:endParaRPr lang="nb-NO" b="0" dirty="0"/>
          </a:p>
          <a:p>
            <a:pPr marL="0" indent="0">
              <a:buFontTx/>
              <a:buNone/>
            </a:pPr>
            <a:r>
              <a:rPr lang="nb-NO" b="0" dirty="0"/>
              <a:t>Tips til en film som handler </a:t>
            </a:r>
            <a:r>
              <a:rPr lang="nb-NO" sz="1200" b="0" i="0" kern="1200" dirty="0">
                <a:solidFill>
                  <a:schemeClr val="tx1"/>
                </a:solidFill>
                <a:effectLst/>
                <a:latin typeface="Oslo Sans Office" panose="02000000000000000000" pitchFamily="2" charset="77"/>
                <a:ea typeface="+mn-ea"/>
                <a:cs typeface="+mn-cs"/>
              </a:rPr>
              <a:t>om hva som er viktig å vite når vi skal jobbe med ord og begreper? </a:t>
            </a:r>
            <a:r>
              <a:rPr lang="nn-NO" dirty="0">
                <a:hlinkClick r:id="rId3"/>
              </a:rPr>
              <a:t>Film: </a:t>
            </a:r>
            <a:r>
              <a:rPr lang="nn-NO" dirty="0" err="1">
                <a:hlinkClick r:id="rId3"/>
              </a:rPr>
              <a:t>Flerspråklige</a:t>
            </a:r>
            <a:r>
              <a:rPr lang="nn-NO" dirty="0">
                <a:hlinkClick r:id="rId3"/>
              </a:rPr>
              <a:t> barn – del 4: Språkets mange lag | Språkløyper</a:t>
            </a:r>
            <a:endParaRPr lang="nb-NO" sz="1200" b="0" i="0" kern="1200" dirty="0">
              <a:solidFill>
                <a:schemeClr val="tx1"/>
              </a:solidFill>
              <a:effectLst/>
              <a:latin typeface="Oslo Sans Office" panose="02000000000000000000" pitchFamily="2" charset="77"/>
              <a:ea typeface="+mn-ea"/>
              <a:cs typeface="+mn-cs"/>
            </a:endParaRPr>
          </a:p>
          <a:p>
            <a:pPr marL="0" indent="0">
              <a:buFontTx/>
              <a:buNone/>
            </a:pPr>
            <a:r>
              <a:rPr lang="nb-NO" b="0" dirty="0"/>
              <a:t>Denne filmen er hentet fra en Språkløype Lesesenteret har utviklet. Utgangspunktet for filmen er flerspråklige elever, men innholdet er relevant for alle elever.  </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5</a:t>
            </a:fld>
            <a:endParaRPr lang="nb-NO"/>
          </a:p>
        </p:txBody>
      </p:sp>
    </p:spTree>
    <p:extLst>
      <p:ext uri="{BB962C8B-B14F-4D97-AF65-F5344CB8AC3E}">
        <p14:creationId xmlns:p14="http://schemas.microsoft.com/office/powerpoint/2010/main" val="2754360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C83F4-60F7-037D-B45B-F07E32400F5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273A683-B94A-ECEA-391A-469C15086D4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F085EC7-2F43-B766-256E-2282F46BE803}"/>
              </a:ext>
            </a:extLst>
          </p:cNvPr>
          <p:cNvSpPr>
            <a:spLocks noGrp="1"/>
          </p:cNvSpPr>
          <p:nvPr>
            <p:ph type="body" idx="1"/>
          </p:nvPr>
        </p:nvSpPr>
        <p:spPr/>
        <p:txBody>
          <a:bodyPr/>
          <a:lstStyle/>
          <a:p>
            <a:r>
              <a:rPr lang="nb-NO" b="1" dirty="0"/>
              <a:t>Til info: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Lærerne skal jobbe med å bygge opp en begrepsbok i et tema elevene skal ha om. Det er et mål at de skal ha med seg en pedagogisk forståelse for hvorfor et slikt arbeid kan styrke språkundervisningen, og hvordan en slik bok kan bygges. </a:t>
            </a:r>
            <a:endParaRPr lang="nb-NO" b="1" dirty="0"/>
          </a:p>
          <a:p>
            <a:pPr marL="171450" indent="-171450">
              <a:buFont typeface="Arial" panose="020B0604020202020204" pitchFamily="34" charset="0"/>
              <a:buChar char="•"/>
            </a:pPr>
            <a:r>
              <a:rPr lang="nb-NO" dirty="0"/>
              <a:t>Alle lærerne lager en bok hver på sin digitale enhet.</a:t>
            </a:r>
          </a:p>
          <a:p>
            <a:pPr marL="171450" indent="-171450">
              <a:buFont typeface="Arial" panose="020B0604020202020204" pitchFamily="34" charset="0"/>
              <a:buChar char="•"/>
            </a:pPr>
            <a:r>
              <a:rPr lang="nb-NO" dirty="0"/>
              <a:t>Tenk igjennom om det er nyttig at alle lager en bok hver ut fra egen kreativitet eller om trinnet lager en lik bok som de skal bruke på trinnet (for å få lik praksis). </a:t>
            </a:r>
            <a:r>
              <a:rPr lang="nb-NO" b="1" dirty="0"/>
              <a:t> </a:t>
            </a:r>
          </a:p>
          <a:p>
            <a:pPr marL="171450" indent="-171450">
              <a:buFont typeface="Arial" panose="020B0604020202020204" pitchFamily="34" charset="0"/>
              <a:buChar char="•"/>
            </a:pPr>
            <a:r>
              <a:rPr lang="nb-NO" b="0" dirty="0"/>
              <a:t>Lærerne skal ikke planlegge et nytt undervisningsløp, men forberede det de allerede er i gang med å planlegge.</a:t>
            </a:r>
            <a:endParaRPr lang="nb-NO" b="1" dirty="0"/>
          </a:p>
          <a:p>
            <a:pPr marL="171450" indent="-171450">
              <a:buFont typeface="Arial" panose="020B0604020202020204" pitchFamily="34" charset="0"/>
              <a:buChar char="•"/>
            </a:pPr>
            <a:endParaRPr lang="nb-NO" b="0" dirty="0"/>
          </a:p>
          <a:p>
            <a:pPr marL="171450" indent="-171450">
              <a:buFont typeface="Arial" panose="020B0604020202020204" pitchFamily="34" charset="0"/>
              <a:buChar char="•"/>
            </a:pPr>
            <a:endParaRPr lang="nb-NO" dirty="0"/>
          </a:p>
        </p:txBody>
      </p:sp>
      <p:sp>
        <p:nvSpPr>
          <p:cNvPr id="4" name="Plassholder for lysbildenummer 3">
            <a:extLst>
              <a:ext uri="{FF2B5EF4-FFF2-40B4-BE49-F238E27FC236}">
                <a16:creationId xmlns:a16="http://schemas.microsoft.com/office/drawing/2014/main" id="{7C0B242E-7467-D6EF-1FF1-A7A0A0DD17B5}"/>
              </a:ext>
            </a:extLst>
          </p:cNvPr>
          <p:cNvSpPr>
            <a:spLocks noGrp="1"/>
          </p:cNvSpPr>
          <p:nvPr>
            <p:ph type="sldNum" sz="quarter" idx="5"/>
          </p:nvPr>
        </p:nvSpPr>
        <p:spPr/>
        <p:txBody>
          <a:bodyPr/>
          <a:lstStyle/>
          <a:p>
            <a:fld id="{7DA70C78-173F-D64A-A73A-E7995BB9F680}" type="slidenum">
              <a:rPr lang="nb-NO" smtClean="0"/>
              <a:pPr/>
              <a:t>6</a:t>
            </a:fld>
            <a:endParaRPr lang="nb-NO"/>
          </a:p>
        </p:txBody>
      </p:sp>
    </p:spTree>
    <p:extLst>
      <p:ext uri="{BB962C8B-B14F-4D97-AF65-F5344CB8AC3E}">
        <p14:creationId xmlns:p14="http://schemas.microsoft.com/office/powerpoint/2010/main" val="297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dirty="0"/>
          </a:p>
          <a:p>
            <a:r>
              <a:rPr lang="nb-NO" b="1" dirty="0"/>
              <a:t>Aktuelle punkter å løfte:</a:t>
            </a:r>
          </a:p>
          <a:p>
            <a:pPr marL="171450" indent="-171450">
              <a:buFontTx/>
              <a:buChar char="-"/>
            </a:pPr>
            <a:r>
              <a:rPr lang="nb-NO" b="0" dirty="0"/>
              <a:t>Et stort mål i skolen er å hjelpe elevene med å utvikle et fagspråk. For å komme dit må vi ta utgangspunkt i elevenes hverdagsspråk og deres erfaringer, og bygge videre på det.</a:t>
            </a:r>
          </a:p>
          <a:p>
            <a:pPr marL="171450" indent="-171450">
              <a:buFontTx/>
              <a:buChar char="-"/>
            </a:pPr>
            <a:r>
              <a:rPr lang="nb-NO" b="0" dirty="0"/>
              <a:t>Mange elever opplever at vi ikke hjelper dem nok med å bygge forståelsen for generelle akademiske ord.</a:t>
            </a:r>
          </a:p>
          <a:p>
            <a:pPr marL="171450" indent="-171450">
              <a:buFontTx/>
              <a:buChar char="-"/>
            </a:pPr>
            <a:r>
              <a:rPr lang="nb-NO" b="0" dirty="0"/>
              <a:t>For flerspråklige elever er det nyttig å hente frem forkunnskaper om et nytt ord eller begrep på tankespråket deres. Å kunne oversette mellom ulike språk og bruk av oversettelsesverktøy er til stor hjelp i denne fasen!</a:t>
            </a:r>
          </a:p>
          <a:p>
            <a:endParaRPr lang="nb-NO" b="0" dirty="0"/>
          </a:p>
          <a:p>
            <a:r>
              <a:rPr lang="nb-NO" b="1" dirty="0"/>
              <a:t>Forslag til tidsbruk: </a:t>
            </a:r>
            <a:r>
              <a:rPr lang="nb-NO" b="0" dirty="0"/>
              <a:t>12 min</a:t>
            </a:r>
          </a:p>
          <a:p>
            <a:endParaRPr lang="nb-NO" b="0" dirty="0"/>
          </a:p>
        </p:txBody>
      </p:sp>
      <p:sp>
        <p:nvSpPr>
          <p:cNvPr id="4" name="Plassholder for lysbildenummer 3"/>
          <p:cNvSpPr>
            <a:spLocks noGrp="1"/>
          </p:cNvSpPr>
          <p:nvPr>
            <p:ph type="sldNum" sz="quarter" idx="5"/>
          </p:nvPr>
        </p:nvSpPr>
        <p:spPr/>
        <p:txBody>
          <a:bodyPr/>
          <a:lstStyle/>
          <a:p>
            <a:fld id="{7DA70C78-173F-D64A-A73A-E7995BB9F680}" type="slidenum">
              <a:rPr lang="nb-NO" smtClean="0"/>
              <a:pPr/>
              <a:t>7</a:t>
            </a:fld>
            <a:endParaRPr lang="nb-NO"/>
          </a:p>
        </p:txBody>
      </p:sp>
    </p:spTree>
    <p:extLst>
      <p:ext uri="{BB962C8B-B14F-4D97-AF65-F5344CB8AC3E}">
        <p14:creationId xmlns:p14="http://schemas.microsoft.com/office/powerpoint/2010/main" val="3143412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endParaRPr lang="nb-NO" dirty="0"/>
          </a:p>
        </p:txBody>
      </p:sp>
      <p:sp>
        <p:nvSpPr>
          <p:cNvPr id="4" name="Plassholder for lysbildenummer 3"/>
          <p:cNvSpPr>
            <a:spLocks noGrp="1"/>
          </p:cNvSpPr>
          <p:nvPr>
            <p:ph type="sldNum" sz="quarter" idx="5"/>
          </p:nvPr>
        </p:nvSpPr>
        <p:spPr/>
        <p:txBody>
          <a:bodyPr/>
          <a:lstStyle/>
          <a:p>
            <a:fld id="{7DA70C78-173F-D64A-A73A-E7995BB9F680}" type="slidenum">
              <a:rPr lang="nb-NO" smtClean="0"/>
              <a:pPr/>
              <a:t>8</a:t>
            </a:fld>
            <a:endParaRPr lang="nb-NO"/>
          </a:p>
        </p:txBody>
      </p:sp>
    </p:spTree>
    <p:extLst>
      <p:ext uri="{BB962C8B-B14F-4D97-AF65-F5344CB8AC3E}">
        <p14:creationId xmlns:p14="http://schemas.microsoft.com/office/powerpoint/2010/main" val="4088315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DA70C78-173F-D64A-A73A-E7995BB9F680}" type="slidenum">
              <a:rPr lang="nb-NO" smtClean="0"/>
              <a:pPr/>
              <a:t>9</a:t>
            </a:fld>
            <a:endParaRPr lang="nb-NO"/>
          </a:p>
        </p:txBody>
      </p:sp>
    </p:spTree>
    <p:extLst>
      <p:ext uri="{BB962C8B-B14F-4D97-AF65-F5344CB8AC3E}">
        <p14:creationId xmlns:p14="http://schemas.microsoft.com/office/powerpoint/2010/main" val="247450348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ny">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1" y="-1"/>
            <a:ext cx="4363624" cy="3049200"/>
          </a:xfrm>
        </p:spPr>
        <p:txBody>
          <a:bodyPr anchor="b">
            <a:normAutofit/>
          </a:bodyPr>
          <a:lstStyle>
            <a:lvl1pPr>
              <a:defRPr sz="36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4363625"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11" name="TekstSylinder 10">
            <a:extLst>
              <a:ext uri="{FF2B5EF4-FFF2-40B4-BE49-F238E27FC236}">
                <a16:creationId xmlns:a16="http://schemas.microsoft.com/office/drawing/2014/main" id="{E4986A0A-A0AC-804C-893B-A9A85566615C}"/>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Ny tittel beige</a:t>
            </a:r>
          </a:p>
        </p:txBody>
      </p:sp>
      <p:pic>
        <p:nvPicPr>
          <p:cNvPr id="5" name="Bilde 4">
            <a:extLst>
              <a:ext uri="{FF2B5EF4-FFF2-40B4-BE49-F238E27FC236}">
                <a16:creationId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55175" y="476000"/>
            <a:ext cx="1080000" cy="1080000"/>
          </a:xfrm>
          <a:prstGeom prst="rect">
            <a:avLst/>
          </a:prstGeom>
        </p:spPr>
      </p:pic>
      <p:sp>
        <p:nvSpPr>
          <p:cNvPr id="6" name="Plassholder for bilde 5"/>
          <p:cNvSpPr>
            <a:spLocks noGrp="1"/>
          </p:cNvSpPr>
          <p:nvPr>
            <p:ph type="pic" sz="quarter" idx="10" hasCustomPrompt="1"/>
          </p:nvPr>
        </p:nvSpPr>
        <p:spPr>
          <a:xfrm>
            <a:off x="6096000" y="0"/>
            <a:ext cx="6096000" cy="6096000"/>
          </a:xfrm>
          <a:pattFill prst="pct10">
            <a:fgClr>
              <a:schemeClr val="accent1"/>
            </a:fgClr>
            <a:bgClr>
              <a:schemeClr val="bg1"/>
            </a:bgClr>
          </a:pattFill>
        </p:spPr>
        <p:txBody>
          <a:bodyPr anchor="b"/>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sz="1400" baseline="0"/>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Klikk på ikonet over</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Tree>
    <p:extLst>
      <p:ext uri="{BB962C8B-B14F-4D97-AF65-F5344CB8AC3E}">
        <p14:creationId xmlns:p14="http://schemas.microsoft.com/office/powerpoint/2010/main" val="3553613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p>
            <a:r>
              <a:rPr lang="en-US"/>
              <a:t>Click to edit Master title style</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hasCustomPrompt="1"/>
          </p:nvPr>
        </p:nvSpPr>
        <p:spPr>
          <a:xfrm>
            <a:off x="695325" y="2032001"/>
            <a:ext cx="5400675" cy="3924272"/>
          </a:xfrm>
        </p:spPr>
        <p:txBody>
          <a:bodyPr rIns="360000"/>
          <a:lstStyle>
            <a:lvl1pPr>
              <a:spcBef>
                <a:spcPts val="12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3BD5AD2C-AD6E-4398-9F1F-74355FAC04CA}" type="datetime1">
              <a:rPr lang="nb-NO" smtClean="0"/>
              <a:t>18.11.2025</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a:t>Klikk ikonet for å legge til et bilde</a:t>
            </a:r>
          </a:p>
        </p:txBody>
      </p:sp>
    </p:spTree>
    <p:extLst>
      <p:ext uri="{BB962C8B-B14F-4D97-AF65-F5344CB8AC3E}">
        <p14:creationId xmlns:p14="http://schemas.microsoft.com/office/powerpoint/2010/main" val="43896787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lysbilde bilde positiv logo">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1"/>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lang="nb-NO" sz="1200" b="0" i="0" u="none" strike="noStrike" smtClean="0">
                <a:effect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Dobbeltklikk på ikonet til venstre (midt på lysbildet)</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18.11.2025</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1614963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bilde negativ logo">
    <p:bg>
      <p:bgPr>
        <a:solidFill>
          <a:schemeClr val="accent1"/>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accent2"/>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sz="1200">
                <a:solidFill>
                  <a:sysClr val="windowText" lastClr="000000"/>
                </a:solidFill>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Dobbeltklikk på ikonet til venstre (midt på lysbildet)</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8A2E7723-9D0A-EF40-8CB8-B3C1314DD2A1}" type="datetime1">
              <a:rPr lang="nb-NO" smtClean="0"/>
              <a:t>18.11.2025</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5588"/>
          </a:xfrm>
          <a:prstGeom prst="rect">
            <a:avLst/>
          </a:prstGeom>
          <a:noFill/>
        </p:spPr>
        <p:txBody>
          <a:bodyPr lIns="0" tIns="360000" rIns="720000" bIns="360000" anchor="b" anchorCtr="0">
            <a:normAutofit/>
          </a:bodyPr>
          <a:lstStyle>
            <a:lvl1pPr algn="l">
              <a:lnSpc>
                <a:spcPct val="100000"/>
              </a:lnSpc>
              <a:defRPr sz="3600">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Bilde 9">
            <a:extLst>
              <a:ext uri="{FF2B5EF4-FFF2-40B4-BE49-F238E27FC236}">
                <a16:creationId xmlns:a16="http://schemas.microsoft.com/office/drawing/2014/main" id="{A059CF52-7BF5-1D46-85DC-7999F21EBE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5175" y="476000"/>
            <a:ext cx="1080000" cy="1080000"/>
          </a:xfrm>
          <a:prstGeom prst="rect">
            <a:avLst/>
          </a:prstGeom>
        </p:spPr>
      </p:pic>
      <p:sp>
        <p:nvSpPr>
          <p:cNvPr id="9" name="TekstSylinder 8">
            <a:extLst>
              <a:ext uri="{FF2B5EF4-FFF2-40B4-BE49-F238E27FC236}">
                <a16:creationId xmlns:a16="http://schemas.microsoft.com/office/drawing/2014/main" id="{14D508E9-3971-2E41-B1E5-98EB4063DEC8}"/>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negativ logo og bilde</a:t>
            </a:r>
          </a:p>
        </p:txBody>
      </p:sp>
    </p:spTree>
    <p:extLst>
      <p:ext uri="{BB962C8B-B14F-4D97-AF65-F5344CB8AC3E}">
        <p14:creationId xmlns:p14="http://schemas.microsoft.com/office/powerpoint/2010/main" val="329835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lysbilde blå">
    <p:bg>
      <p:bgPr>
        <a:solidFill>
          <a:srgbClr val="B3F5FF"/>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21600" y="4060800"/>
            <a:ext cx="2030400" cy="2030400"/>
          </a:xfrm>
          <a:prstGeom prst="ellipse">
            <a:avLst/>
          </a:prstGeom>
          <a:solidFill>
            <a:schemeClr val="tx2"/>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402CE879-B090-2641-8BC3-AD9F1F5860E2}" type="datetime1">
              <a:rPr lang="nb-NO" smtClean="0"/>
              <a:t>18.11.2025</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tx2"/>
          </a:solidFill>
        </p:spPr>
        <p:txBody>
          <a:bodyPr wrap="square" lIns="1015200" tIns="0" rIns="2030400" bIns="0" anchor="ctr" anchorCtr="0">
            <a:noAutofit/>
          </a:bodyPr>
          <a:lstStyle>
            <a:lvl1pPr algn="l">
              <a:lnSpc>
                <a:spcPct val="100000"/>
              </a:lnSpc>
              <a:defRPr sz="3600">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8596800" y="45360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Klikk for å redigere tekststiler i malen</a:t>
            </a:r>
          </a:p>
        </p:txBody>
      </p:sp>
      <p:sp>
        <p:nvSpPr>
          <p:cNvPr id="9" name="TekstSylinder 8">
            <a:extLst>
              <a:ext uri="{FF2B5EF4-FFF2-40B4-BE49-F238E27FC236}">
                <a16:creationId xmlns:a16="http://schemas.microsoft.com/office/drawing/2014/main" id="{A301E017-7600-CA46-92E0-AFE66AACCA2B}"/>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blå 2</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3" name="Gruppe 62">
            <a:extLst>
              <a:ext uri="{FF2B5EF4-FFF2-40B4-BE49-F238E27FC236}">
                <a16:creationId xmlns:a16="http://schemas.microsoft.com/office/drawing/2014/main" id="{F1ADFE04-EE3E-6540-9B03-18959FBECFE3}"/>
              </a:ext>
            </a:extLst>
          </p:cNvPr>
          <p:cNvGrpSpPr/>
          <p:nvPr userDrawn="1"/>
        </p:nvGrpSpPr>
        <p:grpSpPr>
          <a:xfrm>
            <a:off x="12252770" y="1"/>
            <a:ext cx="1165167" cy="6855561"/>
            <a:chOff x="12252770" y="1"/>
            <a:chExt cx="1165167" cy="6855561"/>
          </a:xfrm>
        </p:grpSpPr>
        <p:grpSp>
          <p:nvGrpSpPr>
            <p:cNvPr id="64" name="Gruppe 63">
              <a:extLst>
                <a:ext uri="{FF2B5EF4-FFF2-40B4-BE49-F238E27FC236}">
                  <a16:creationId xmlns:a16="http://schemas.microsoft.com/office/drawing/2014/main" id="{95C1A217-232F-4B4A-9394-743F1BD48A8D}"/>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8B361F0E-9D84-9E4F-B02A-7589E3B43BE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9" name="Gruppe 68">
                <a:extLst>
                  <a:ext uri="{FF2B5EF4-FFF2-40B4-BE49-F238E27FC236}">
                    <a16:creationId xmlns:a16="http://schemas.microsoft.com/office/drawing/2014/main" id="{44CA9DC8-6B4E-3E4C-BD7B-67854CCA423D}"/>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65692D11-923F-9745-9987-339139695FB4}"/>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2CB976BB-AA30-494E-A52E-D3878707F9DC}"/>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C3B95ACC-0F07-7945-B423-22C36C2A5BE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398EF249-1BFC-A245-BC65-16A055F1359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1F4B5ECA-11DC-2C43-89FD-E5EDCAE7B17D}"/>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F991E1A1-2B6E-9A47-94CB-C1F69C29A49E}"/>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30E67804-6891-044F-AC03-5FB46C753AC6}"/>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CE2D0E14-F4AF-1441-822C-CB31DC4CC28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2" name="Gruppe 71">
                  <a:extLst>
                    <a:ext uri="{FF2B5EF4-FFF2-40B4-BE49-F238E27FC236}">
                      <a16:creationId xmlns:a16="http://schemas.microsoft.com/office/drawing/2014/main" id="{BE3BE825-B4C7-9949-94F8-330CB1476A2A}"/>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15A9F73D-BD78-7445-98FB-38237CC23938}"/>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04C8BBD2-DB89-784C-9ECA-DFA7EE4DEF2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67457C0-3882-1A4C-90A1-755B3E92E3B5}"/>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D62DDE87-9F8F-5742-B1C7-17AF551CD05F}"/>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5" name="TekstSylinder 64">
              <a:extLst>
                <a:ext uri="{FF2B5EF4-FFF2-40B4-BE49-F238E27FC236}">
                  <a16:creationId xmlns:a16="http://schemas.microsoft.com/office/drawing/2014/main" id="{CC9F18B0-88B8-BB48-9124-890666E6CA0E}"/>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6" name="Vinkel 65">
              <a:extLst>
                <a:ext uri="{FF2B5EF4-FFF2-40B4-BE49-F238E27FC236}">
                  <a16:creationId xmlns:a16="http://schemas.microsoft.com/office/drawing/2014/main" id="{1F90B3BD-0392-1841-8022-BB65FE32B91B}"/>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AB1D2792-C57C-9548-A4F1-896EE0C46A7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142237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lysbilde grønn">
    <p:bg>
      <p:bgPr>
        <a:solidFill>
          <a:schemeClr val="accent2"/>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21600" y="4060800"/>
            <a:ext cx="2030400" cy="2030400"/>
          </a:xfrm>
          <a:prstGeom prst="ellipse">
            <a:avLst/>
          </a:prstGeom>
          <a:solidFill>
            <a:schemeClr val="accent1"/>
          </a:solidFill>
        </p:spPr>
        <p:txBody>
          <a:bodyPr>
            <a:normAutofit/>
          </a:bodyPr>
          <a:lstStyle>
            <a:lvl1pPr marL="216000" indent="-216000">
              <a:buFont typeface="Arial" panose="020B0604020202020204" pitchFamily="34" charset="0"/>
              <a:buChar char="•"/>
              <a:defRPr sz="100">
                <a:solidFill>
                  <a:schemeClr val="accent1"/>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3389B6A-FD25-C14D-9DE8-9CA2A9B3F5D0}" type="datetime1">
              <a:rPr lang="nb-NO" smtClean="0"/>
              <a:t>18.11.2025</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accent1"/>
          </a:solidFill>
        </p:spPr>
        <p:txBody>
          <a:bodyPr wrap="square" lIns="1015200" tIns="0" rIns="2030400" bIns="0" anchor="ctr" anchorCtr="0">
            <a:noAutofit/>
          </a:bodyPr>
          <a:lstStyle>
            <a:lvl1pPr algn="l">
              <a:lnSpc>
                <a:spcPct val="100000"/>
              </a:lnSpc>
              <a:defRPr sz="3600">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8596800" y="45360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1"/>
                </a:solidFill>
              </a:defRPr>
            </a:lvl1pPr>
          </a:lstStyle>
          <a:p>
            <a:pPr lvl="0"/>
            <a:r>
              <a:rPr lang="nb-NO"/>
              <a:t>Klikk for å redigere tekststiler i malen</a:t>
            </a:r>
          </a:p>
        </p:txBody>
      </p:sp>
      <p:sp>
        <p:nvSpPr>
          <p:cNvPr id="9" name="TekstSylinder 8">
            <a:extLst>
              <a:ext uri="{FF2B5EF4-FFF2-40B4-BE49-F238E27FC236}">
                <a16:creationId xmlns:a16="http://schemas.microsoft.com/office/drawing/2014/main" id="{2D14BDF1-2A90-4C4F-BA2B-7F6522FF65B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grønn 2</a:t>
            </a:r>
          </a:p>
        </p:txBody>
      </p:sp>
      <p:grpSp>
        <p:nvGrpSpPr>
          <p:cNvPr id="10" name="Gruppe 9">
            <a:extLst>
              <a:ext uri="{FF2B5EF4-FFF2-40B4-BE49-F238E27FC236}">
                <a16:creationId xmlns:a16="http://schemas.microsoft.com/office/drawing/2014/main" id="{CA73EC58-B81D-1343-BECD-7BE22166A632}"/>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98545F2A-C3D6-6145-8378-9C4DEFC2315B}"/>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0C440F38-FCAE-114E-A0A3-290FE3FC797F}"/>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1C258BA7-48BF-4A48-BCE1-FD5F3604B88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303B0FFA-20EE-8E4B-AD92-AF02D5B7826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7CD15456-9284-5C43-B52C-1398B9847830}"/>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0" name="Rektangel 59">
                  <a:extLst>
                    <a:ext uri="{FF2B5EF4-FFF2-40B4-BE49-F238E27FC236}">
                      <a16:creationId xmlns:a16="http://schemas.microsoft.com/office/drawing/2014/main" id="{BFBB3753-6E1B-2249-9F94-FF1BD069810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2CA567F6-5C86-3D4C-93BE-0FA9B7564F4A}"/>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2" name="Rektangel 61">
                  <a:extLst>
                    <a:ext uri="{FF2B5EF4-FFF2-40B4-BE49-F238E27FC236}">
                      <a16:creationId xmlns:a16="http://schemas.microsoft.com/office/drawing/2014/main" id="{ABA6A2CC-207D-3A40-B178-AF483D277A43}"/>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0FBE7B59-EDE7-FC45-8291-EC9F24EAC74D}"/>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7858252-7942-E24C-98C4-3AA7C7F1B828}"/>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64D59320-3EAA-874A-B2AF-F528C955FE59}"/>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0B02A43-EC42-604E-8D29-9FAC26EC76AE}"/>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5771DF48-7CAA-AC47-852B-372114228A08}"/>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0FDBCEF2-58FB-9845-A52D-DCF765B4E985}"/>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117461F-5CA4-1F4B-831C-1AAB4CD6C4C2}"/>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380B0443-0D5A-D449-89D7-A2A8FDE3A164}"/>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C86A7618-0DB5-8240-9F89-ECF83C03DC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7728A9C4-B7FB-9F4B-A6D7-F12D47711401}"/>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644B8BE9-288A-0B40-B03E-7CBED3D76E22}"/>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98278179-F34F-8243-BC74-99D1D4F654D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01B2B9AB-FF32-3649-9762-3C1443622C2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940F2E12-51DE-0F49-BD92-97BD7119765D}"/>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80DD5754-16F1-1541-8222-AB968DB27F8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29CCCF04-0F22-C441-A495-58F05416DE4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5AF34A0E-4929-3545-88D6-63A9D61F7160}"/>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82124F0-4316-C54C-A8F0-EE6432FB19BE}"/>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DA437C8B-7F54-2745-A5EB-6A25F00FCEE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6D497A15-D042-5549-B971-DD27DE7FA83A}"/>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8E6DA4C1-6C07-D141-AB2C-895ACC87518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8595C5E-E2C3-8642-962D-9490937496F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D1EF88F-6A5B-814F-BED8-EEC9B4321C72}"/>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798158E4-CA6D-DD4D-93FA-0D7026D33F2C}"/>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F7081DB2-1A96-D34C-85A2-30AAB9167AC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5A15D91B-2203-4C4F-B9CE-DD88A9779834}"/>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DFAECE7A-91B3-254B-A5EC-5F9A609F24CB}"/>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4EB8F6CE-DCE1-E540-A1F3-3DF98E5C1644}"/>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5" name="Rektangel 14">
                <a:extLst>
                  <a:ext uri="{FF2B5EF4-FFF2-40B4-BE49-F238E27FC236}">
                    <a16:creationId xmlns:a16="http://schemas.microsoft.com/office/drawing/2014/main" id="{508A3BB4-CF61-154A-B862-7CD975916220}"/>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DBA81579-1C47-AA42-83B4-DA825B5174D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7" name="Rektangel 16">
                <a:extLst>
                  <a:ext uri="{FF2B5EF4-FFF2-40B4-BE49-F238E27FC236}">
                    <a16:creationId xmlns:a16="http://schemas.microsoft.com/office/drawing/2014/main" id="{7020AB65-8408-FD4D-A8F1-CB785247F70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E5B654C7-CCD0-774C-BB3C-C28BC139BCF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BC72FA31-30CF-9E43-A5D8-0A12AE2E03C0}"/>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4EF1964-CE88-6F43-8FCB-965AD5D47360}"/>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BE6ACA77-C963-ED4B-A7CD-953586C1F365}"/>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540ABEBC-CB63-BD48-A013-8B91844EF6E6}"/>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4763C470-9706-6744-9718-16CBCEFABD2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0A73263A-533A-314E-A460-EE3E4CF008C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628EECC1-B139-7F4B-85B2-F87D8CC8117C}"/>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DB1FB239-05C4-D148-9ACC-922F8FB0847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2EB79A4D-645E-914B-AFE6-77A14125500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3CF8382F-DDD8-7641-ADF1-3318CC9C23AA}"/>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3" name="Gruppe 62">
            <a:extLst>
              <a:ext uri="{FF2B5EF4-FFF2-40B4-BE49-F238E27FC236}">
                <a16:creationId xmlns:a16="http://schemas.microsoft.com/office/drawing/2014/main" id="{D8E6AE4E-FC75-C448-A656-FDE1E20C6701}"/>
              </a:ext>
            </a:extLst>
          </p:cNvPr>
          <p:cNvGrpSpPr/>
          <p:nvPr userDrawn="1"/>
        </p:nvGrpSpPr>
        <p:grpSpPr>
          <a:xfrm>
            <a:off x="12252770" y="1"/>
            <a:ext cx="1165167" cy="6855561"/>
            <a:chOff x="12252770" y="1"/>
            <a:chExt cx="1165167" cy="6855561"/>
          </a:xfrm>
        </p:grpSpPr>
        <p:grpSp>
          <p:nvGrpSpPr>
            <p:cNvPr id="64" name="Gruppe 63">
              <a:extLst>
                <a:ext uri="{FF2B5EF4-FFF2-40B4-BE49-F238E27FC236}">
                  <a16:creationId xmlns:a16="http://schemas.microsoft.com/office/drawing/2014/main" id="{58ECE7ED-CBB8-2746-8C2E-F47DD6D0F6C4}"/>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C34A8E35-2854-C844-B9B4-7F06E8243E9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9" name="Gruppe 68">
                <a:extLst>
                  <a:ext uri="{FF2B5EF4-FFF2-40B4-BE49-F238E27FC236}">
                    <a16:creationId xmlns:a16="http://schemas.microsoft.com/office/drawing/2014/main" id="{E6D95DA6-F15F-4E48-8C5A-34FC2B266E05}"/>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1E0CBBC1-BA03-284C-BC73-A1E4420076C8}"/>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4AA5AC15-400C-9F48-B004-96887BE08470}"/>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41BD9D46-4EA0-0B43-80D8-D042F08E72C2}"/>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DBCD0115-0D9F-B940-9867-EEDC8DC88934}"/>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FE81ED9C-C0CF-0449-8720-9ADEA37C2F78}"/>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685BDCC4-F4F4-E143-97AC-2B6E6EB705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47D32540-00F9-704B-BB6A-B14D91B2D27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FFA5A7FF-22DB-B543-8C4B-4371CA62E595}"/>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2" name="Gruppe 71">
                  <a:extLst>
                    <a:ext uri="{FF2B5EF4-FFF2-40B4-BE49-F238E27FC236}">
                      <a16:creationId xmlns:a16="http://schemas.microsoft.com/office/drawing/2014/main" id="{F39620A5-1A0E-1247-85A4-403B1CFEB717}"/>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FB4740A7-1AA7-C04C-A348-074D1583D0F4}"/>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24370059-761D-274E-96F5-C9B8468193B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0DC7604D-F0E0-C74F-B975-C2D8E10126DC}"/>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AACAB3F1-7AE7-1145-8656-5DD3A276744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5" name="TekstSylinder 64">
              <a:extLst>
                <a:ext uri="{FF2B5EF4-FFF2-40B4-BE49-F238E27FC236}">
                  <a16:creationId xmlns:a16="http://schemas.microsoft.com/office/drawing/2014/main" id="{696E99BF-DACB-AB42-8E9A-E6C1C283194C}"/>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6" name="Vinkel 65">
              <a:extLst>
                <a:ext uri="{FF2B5EF4-FFF2-40B4-BE49-F238E27FC236}">
                  <a16:creationId xmlns:a16="http://schemas.microsoft.com/office/drawing/2014/main" id="{FAC5C4F4-DA97-6A4C-8DAC-4E5EDD44CCED}"/>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545A59B3-0467-4144-870A-8F719ED382E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3210633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gul">
    <p:bg>
      <p:bgPr>
        <a:solidFill>
          <a:schemeClr val="bg2"/>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6"/>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a:t>Click to edit Master title style</a:t>
            </a:r>
            <a:endParaRPr/>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accent6"/>
          </a:solid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2CE51D89-216F-C248-97B9-E62942BAB32E}" type="datetime1">
              <a:rPr lang="nb-NO" smtClean="0"/>
              <a:t>18.11.2025</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a:t>Klikk for å redigere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52000" y="4060800"/>
            <a:ext cx="2030400" cy="2030400"/>
          </a:xfrm>
          <a:prstGeom prst="ellipse">
            <a:avLst/>
          </a:prstGeom>
          <a:solidFill>
            <a:schemeClr val="accent6"/>
          </a:solidFill>
        </p:spPr>
        <p:txBody>
          <a:bodyPr>
            <a:normAutofit/>
          </a:bodyPr>
          <a:lstStyle>
            <a:lvl1pPr marL="0" indent="0">
              <a:buFont typeface="Arial" panose="020B0604020202020204" pitchFamily="34" charset="0"/>
              <a:buNone/>
              <a:defRPr sz="100">
                <a:solidFill>
                  <a:schemeClr val="accent6"/>
                </a:solidFill>
              </a:defRPr>
            </a:lvl1pPr>
          </a:lstStyle>
          <a:p>
            <a:pPr lvl="0"/>
            <a:r>
              <a:rPr lang="nb-NO"/>
              <a:t>Klikk for å redigere tekststiler i malen</a:t>
            </a:r>
          </a:p>
        </p:txBody>
      </p:sp>
      <p:sp>
        <p:nvSpPr>
          <p:cNvPr id="10" name="TekstSylinder 9">
            <a:extLst>
              <a:ext uri="{FF2B5EF4-FFF2-40B4-BE49-F238E27FC236}">
                <a16:creationId xmlns:a16="http://schemas.microsoft.com/office/drawing/2014/main" id="{ED97E241-441B-154C-8B0B-E43418F1C4F4}"/>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gul 2</a:t>
            </a:r>
          </a:p>
        </p:txBody>
      </p:sp>
      <p:grpSp>
        <p:nvGrpSpPr>
          <p:cNvPr id="11" name="Gruppe 10">
            <a:extLst>
              <a:ext uri="{FF2B5EF4-FFF2-40B4-BE49-F238E27FC236}">
                <a16:creationId xmlns:a16="http://schemas.microsoft.com/office/drawing/2014/main" id="{6F5B8C66-1CFA-8E4A-A685-9B6592A5C79E}"/>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BAEDC404-7A8D-D34C-85C5-28170069557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B3C9C108-801A-1E4F-8327-16BD7FB1609A}"/>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6B934F32-34B2-D14B-9309-D0BABA67DC1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2B4B1CD0-0C39-F84F-A5EA-63BD73E85D5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16469B96-6FDC-C149-942D-617F43FC739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24A507F6-E1C9-C246-8885-AA13FE0EA30F}"/>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3" name="Rektangel 62">
                  <a:extLst>
                    <a:ext uri="{FF2B5EF4-FFF2-40B4-BE49-F238E27FC236}">
                      <a16:creationId xmlns:a16="http://schemas.microsoft.com/office/drawing/2014/main" id="{90E228E5-638D-0743-961E-8CE690BAD50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4" name="Rektangel 63">
                  <a:extLst>
                    <a:ext uri="{FF2B5EF4-FFF2-40B4-BE49-F238E27FC236}">
                      <a16:creationId xmlns:a16="http://schemas.microsoft.com/office/drawing/2014/main" id="{EA59EC3B-E979-E94E-A948-CF5472D9032A}"/>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8896EC2B-F349-584F-9569-546A8642A732}"/>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B3751CF-5F65-FF47-B4FB-6A4E385E4ECF}"/>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0E8F8FAE-2108-954E-B3FE-91C28B9023F5}"/>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A6C76CE5-7D90-6B41-9E88-AAACD5939A9F}"/>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66DCBEA6-E67F-744B-B232-9BDD5B075769}"/>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48F4DC35-4D74-F24D-BB7A-B698029B2A53}"/>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EEB4398D-8E8A-C34C-B0ED-301EDB99ED87}"/>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B99A4063-FB57-894F-A1DF-9E510F9CE6DE}"/>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D1EE6DAC-4A77-CB4C-A7CD-06D56C10A1FF}"/>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7368DF10-2AAA-A746-9C21-72F7C724B5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7D2CE8FB-E9D2-0546-AA7D-471399582B6C}"/>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F23C4951-9685-3545-B9C6-43A452676DD4}"/>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E4B2CAAA-FBA4-E743-8D89-9824E9F6BD4D}"/>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306D5E43-7449-4D4E-8033-A7D0C355F476}"/>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CFC2647F-369F-0548-9CBC-4E21E5F8468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ADFA3ADE-F8E6-8144-899C-D0CA2C1532F6}"/>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EB86E87E-B483-4745-A05C-77E546A70A92}"/>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0F2358AA-821B-8C4D-9445-DFD0F9F16E7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150558E8-E64E-9E47-AB1F-C8F03A6DB57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0C2F8E6E-EF55-AD4E-BCCC-AB52DD28BBE4}"/>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CB3FB46E-0A1A-8E4A-A7BF-29B5EB5F3FC9}"/>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F13C510D-2223-2047-B430-A5FA5936FD86}"/>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E03CE588-E5C3-8147-B150-62705F720A5A}"/>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FB16F937-0FA1-D74A-8485-678BCB150BAA}"/>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7760DE8C-B39E-574A-9173-7EBC593BE85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269A18C3-1DB1-7D42-A1DE-2556C96837C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63B9EA85-76AF-0A4D-A769-84D8A44DE592}"/>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E445B2F1-4266-2E47-8995-B7A84C53C11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6A93AB89-8F98-844E-8A1F-B6B69793F15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46699D1C-3733-ED43-98A4-B2E617E16A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D35F1BF0-2E86-844C-8F31-C0FC3A3578C9}"/>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0B2B4C6A-C1C8-2B4C-943A-9635356B7856}"/>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F7BD6B52-2161-3044-AFBA-6B158E5B079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11B9966E-AE71-3041-BD0A-C1D86CAD51D7}"/>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4B58C7B1-58B8-5A4C-9012-B9A463050D5C}"/>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325965AA-8A37-F34A-9395-0549AAB72D9B}"/>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6ABA3F38-2A71-C34B-A428-BAAD12F4967D}"/>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B6A6A268-763B-D54F-93BC-01B8501001E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A532ED41-3D8E-E545-A1EB-60862799F7F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3335BF5-0330-3040-B68C-DA0383A5F577}"/>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0E861C9-D981-574D-B795-99F6263737FE}"/>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AD11A3E2-6A72-B94B-8130-EC4EDF04759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5" name="Gruppe 64">
            <a:extLst>
              <a:ext uri="{FF2B5EF4-FFF2-40B4-BE49-F238E27FC236}">
                <a16:creationId xmlns:a16="http://schemas.microsoft.com/office/drawing/2014/main" id="{38A746FB-6A33-E24A-85A4-7E544FCCC8D0}"/>
              </a:ext>
            </a:extLst>
          </p:cNvPr>
          <p:cNvGrpSpPr/>
          <p:nvPr userDrawn="1"/>
        </p:nvGrpSpPr>
        <p:grpSpPr>
          <a:xfrm>
            <a:off x="12252770" y="1"/>
            <a:ext cx="1165167" cy="6855561"/>
            <a:chOff x="12252770" y="1"/>
            <a:chExt cx="1165167" cy="6855561"/>
          </a:xfrm>
        </p:grpSpPr>
        <p:grpSp>
          <p:nvGrpSpPr>
            <p:cNvPr id="66" name="Gruppe 65">
              <a:extLst>
                <a:ext uri="{FF2B5EF4-FFF2-40B4-BE49-F238E27FC236}">
                  <a16:creationId xmlns:a16="http://schemas.microsoft.com/office/drawing/2014/main" id="{D87B58ED-9157-434B-8C3C-ED99EA0D426A}"/>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D484EB73-4C7A-D849-A642-526722C7C7F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1" name="Gruppe 70">
                <a:extLst>
                  <a:ext uri="{FF2B5EF4-FFF2-40B4-BE49-F238E27FC236}">
                    <a16:creationId xmlns:a16="http://schemas.microsoft.com/office/drawing/2014/main" id="{99E81D3A-CC3F-504F-B8E2-D5A74B8A87B9}"/>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3E158624-CD01-BB4A-95AD-459E77D1192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B9E6756C-1C37-0445-B129-54E072DDDE1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E2556894-AF3A-3D4E-B2CA-87C6588DD67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3F212157-C7C5-2D44-9D99-46F8B004613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3" name="Gruppe 72">
                  <a:extLst>
                    <a:ext uri="{FF2B5EF4-FFF2-40B4-BE49-F238E27FC236}">
                      <a16:creationId xmlns:a16="http://schemas.microsoft.com/office/drawing/2014/main" id="{8BD5E2A6-B428-2848-819F-33BE0BF9E9AE}"/>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AE19856D-EEDD-A24A-84D1-5A7ACB086FA7}"/>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0C690583-1E3E-9E4C-9B1D-BF9CD4C6A692}"/>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338131A-61C0-954D-9654-31E5D8DCE33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4" name="Gruppe 73">
                  <a:extLst>
                    <a:ext uri="{FF2B5EF4-FFF2-40B4-BE49-F238E27FC236}">
                      <a16:creationId xmlns:a16="http://schemas.microsoft.com/office/drawing/2014/main" id="{F44E92C8-5780-7A49-A80B-0A6597298A95}"/>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03DFE3F4-217E-1247-A39C-76296D40EB1F}"/>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289F289-B1EE-3C40-891E-EE7843173E0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6A784681-552A-5842-8588-93A586A60CC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A4AF9075-F5E2-AE48-BE25-AC00CEBE195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7" name="TekstSylinder 66">
              <a:extLst>
                <a:ext uri="{FF2B5EF4-FFF2-40B4-BE49-F238E27FC236}">
                  <a16:creationId xmlns:a16="http://schemas.microsoft.com/office/drawing/2014/main" id="{D0574A85-E717-BF46-B01C-BB864B440971}"/>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8" name="Vinkel 67">
              <a:extLst>
                <a:ext uri="{FF2B5EF4-FFF2-40B4-BE49-F238E27FC236}">
                  <a16:creationId xmlns:a16="http://schemas.microsoft.com/office/drawing/2014/main" id="{0EC43C4F-D1A1-4C43-8E31-F6CA70D3A41B}"/>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B524C35F-63C3-C845-A112-F3E986F32AC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1587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lysbilde rød">
    <p:bg>
      <p:bgPr>
        <a:solidFill>
          <a:schemeClr val="bg2"/>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5"/>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a:t>Click to edit Master title style</a:t>
            </a:r>
            <a:endParaRPr/>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accent5"/>
          </a:solid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641A862-612A-7D45-A0ED-07030570FC13}" type="datetime1">
              <a:rPr lang="nb-NO" smtClean="0"/>
              <a:t>18.11.2025</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Klikk for å redigere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52000" y="4060800"/>
            <a:ext cx="2030400" cy="2030400"/>
          </a:xfrm>
          <a:prstGeom prst="ellipse">
            <a:avLst/>
          </a:prstGeom>
          <a:solidFill>
            <a:schemeClr val="accent5"/>
          </a:solidFill>
        </p:spPr>
        <p:txBody>
          <a:bodyPr>
            <a:normAutofit/>
          </a:bodyPr>
          <a:lstStyle>
            <a:lvl1pPr marL="0" indent="0">
              <a:buFont typeface="Arial" panose="020B0604020202020204" pitchFamily="34" charset="0"/>
              <a:buNone/>
              <a:defRPr sz="100">
                <a:solidFill>
                  <a:schemeClr val="accent5"/>
                </a:solidFill>
              </a:defRPr>
            </a:lvl1pPr>
          </a:lstStyle>
          <a:p>
            <a:pPr lvl="0"/>
            <a:r>
              <a:rPr lang="nb-NO"/>
              <a:t>Klikk for å redigere tekststiler i malen</a:t>
            </a:r>
          </a:p>
        </p:txBody>
      </p:sp>
      <p:sp>
        <p:nvSpPr>
          <p:cNvPr id="10" name="TekstSylinder 9">
            <a:extLst>
              <a:ext uri="{FF2B5EF4-FFF2-40B4-BE49-F238E27FC236}">
                <a16:creationId xmlns:a16="http://schemas.microsoft.com/office/drawing/2014/main" id="{04EAEAEB-6DF7-6A4F-99C1-D8CA6540DCF8}"/>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rød 2</a:t>
            </a:r>
          </a:p>
        </p:txBody>
      </p:sp>
      <p:grpSp>
        <p:nvGrpSpPr>
          <p:cNvPr id="11" name="Gruppe 10">
            <a:extLst>
              <a:ext uri="{FF2B5EF4-FFF2-40B4-BE49-F238E27FC236}">
                <a16:creationId xmlns:a16="http://schemas.microsoft.com/office/drawing/2014/main" id="{2FAEAD23-FAD7-4841-BE65-85F2454506ED}"/>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945BE277-8316-AA4A-903E-0467DFF876E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4E30A091-4497-6D48-9BB1-0A4FE63E95F7}"/>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D00B0C00-F1E5-724F-B2AB-7C56B055856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F0A8EA78-DA38-4F47-882D-3E1A586A60D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200FAC5D-E484-744A-90E0-E8F6455D544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0B0EA588-7ECB-134C-81C5-21C16A0DAD5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3" name="Rektangel 62">
                  <a:extLst>
                    <a:ext uri="{FF2B5EF4-FFF2-40B4-BE49-F238E27FC236}">
                      <a16:creationId xmlns:a16="http://schemas.microsoft.com/office/drawing/2014/main" id="{9AD392E8-244B-2442-9126-2B04DDAA9526}"/>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4" name="Rektangel 63">
                  <a:extLst>
                    <a:ext uri="{FF2B5EF4-FFF2-40B4-BE49-F238E27FC236}">
                      <a16:creationId xmlns:a16="http://schemas.microsoft.com/office/drawing/2014/main" id="{0969B624-B3E0-274C-B305-953CEEFC7348}"/>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10462F6F-098B-EE4F-A301-C663C1B5A450}"/>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BF6EEB64-9278-6447-920B-FAF70C2667E3}"/>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0C1241C-264A-B641-A5A8-E37C85AD535A}"/>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636B94C-4E9D-0D48-AF73-9A885757421C}"/>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0619621B-4AE6-494C-BFDB-EC976AB99630}"/>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F775C7C1-CCDF-3542-B096-04BF92337196}"/>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822E4D7E-9969-9442-B502-ED6C4145CDDC}"/>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621566D6-5F91-984C-B8FF-24CD3046F76A}"/>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0F61C55C-35B7-5449-8E60-6703109887B0}"/>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BFA1862D-D875-1C47-ADB0-C59F891176E2}"/>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EA7BB717-6809-D547-AA9B-F277142A420B}"/>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467EB79D-36F4-F84E-9924-35D09D00959D}"/>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6C1B5BBB-3139-754A-AD49-0346BEB15932}"/>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8FFAE170-99D3-F045-A1C4-BA4BD3D0CD9D}"/>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A9D1E7D5-6B55-DC42-B2C2-332DF4DDF25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ECB3C235-C569-854E-9A3D-21ECED99D1F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817A38E0-5F44-8D43-8BAB-F1F424BF91DC}"/>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1FCA8AC0-1D35-BB4F-A199-6BD5B0286FB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8B36AC7D-FD6D-9444-86AA-1784CE54ED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8B4D38FE-EAA9-1B41-A8FE-4B46CC8ABEB2}"/>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4633755C-59EE-FC48-811E-C061DE5BCE1B}"/>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E408B5AB-04E0-DE4E-BE23-5B7E51767AFC}"/>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265E1474-0F20-EA4A-9C55-1D6A43B9C3AB}"/>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2B742B97-4D8E-2D42-887E-7804075E1AC3}"/>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F335B4E3-DD91-8A46-A3AD-731EE9FEE80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3845BD3D-0864-D946-B9A7-8B2125DF7D0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307A8107-8B72-2346-A312-2D4FCAB3FF2E}"/>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F32FCDCD-3547-504B-8CFD-2E6049536DEC}"/>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98120869-9D10-9F4F-B63B-41A7B31CC534}"/>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C0496A06-35BD-7A42-9A91-63F77AFD80A4}"/>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24F1957A-5A06-F94F-BB8D-DF9138E3FBD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9B5DCB3-1C16-E643-873E-3E8DE32ACCC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03BE5D87-60DD-FE47-ADC5-BFEEE1C0CB64}"/>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A06EE499-D5C1-5249-99BF-5477AA5773D3}"/>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CEBE12AC-11FE-9449-8670-2AA33F86AFE2}"/>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D97BECD0-8B8E-CB48-9394-25A5B458EBC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1DD825C0-80B0-054E-B9BF-68F610AB8F6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590E6BA3-9E31-9640-80C1-2FE00A0D278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80B8FD9F-0C46-BB40-A9D0-847CCC5F9686}"/>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8D5F40B7-E123-E94A-8A10-C14A8FAB08BE}"/>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E300D95-934C-FA45-807A-B45726BE68E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9000F2FD-6671-4B43-AB6C-9A5183C6C1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5" name="Gruppe 64">
            <a:extLst>
              <a:ext uri="{FF2B5EF4-FFF2-40B4-BE49-F238E27FC236}">
                <a16:creationId xmlns:a16="http://schemas.microsoft.com/office/drawing/2014/main" id="{B3868ECA-695C-024B-BC27-8633CC39FBEC}"/>
              </a:ext>
            </a:extLst>
          </p:cNvPr>
          <p:cNvGrpSpPr/>
          <p:nvPr userDrawn="1"/>
        </p:nvGrpSpPr>
        <p:grpSpPr>
          <a:xfrm>
            <a:off x="12252770" y="1"/>
            <a:ext cx="1165167" cy="6855561"/>
            <a:chOff x="12252770" y="1"/>
            <a:chExt cx="1165167" cy="6855561"/>
          </a:xfrm>
        </p:grpSpPr>
        <p:grpSp>
          <p:nvGrpSpPr>
            <p:cNvPr id="66" name="Gruppe 65">
              <a:extLst>
                <a:ext uri="{FF2B5EF4-FFF2-40B4-BE49-F238E27FC236}">
                  <a16:creationId xmlns:a16="http://schemas.microsoft.com/office/drawing/2014/main" id="{0DFF1E16-38C7-5649-BEE9-D9F715C6C80B}"/>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E27609C4-9B6A-1347-925B-26553A3B963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1" name="Gruppe 70">
                <a:extLst>
                  <a:ext uri="{FF2B5EF4-FFF2-40B4-BE49-F238E27FC236}">
                    <a16:creationId xmlns:a16="http://schemas.microsoft.com/office/drawing/2014/main" id="{BAAB81FB-2A5E-7848-9C28-B4807BC0468F}"/>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57F80322-8580-8C4B-A443-E2D83C70E1A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A44976CE-1D09-3149-8BE2-4C4FD7046271}"/>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95C99E52-0020-4B4A-B601-6CFE9040C68B}"/>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F191E3B5-93C7-904D-B845-F41FF3A9239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3" name="Gruppe 72">
                  <a:extLst>
                    <a:ext uri="{FF2B5EF4-FFF2-40B4-BE49-F238E27FC236}">
                      <a16:creationId xmlns:a16="http://schemas.microsoft.com/office/drawing/2014/main" id="{2EB1F167-54A7-1F44-B003-C3CA920A23E7}"/>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13B9D3E2-0B63-F846-9DB0-3E2772BC7B69}"/>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17D5FEDF-481A-D74D-B900-ED1EFFDA163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D4FBFEF5-F2C0-E543-8AEA-2D6B4B966B4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4" name="Gruppe 73">
                  <a:extLst>
                    <a:ext uri="{FF2B5EF4-FFF2-40B4-BE49-F238E27FC236}">
                      <a16:creationId xmlns:a16="http://schemas.microsoft.com/office/drawing/2014/main" id="{171A3F57-B163-B849-8164-504A2028748F}"/>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FAB8C606-26F4-614E-BF42-3011B3183B8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08A674CA-540F-6C40-BEB7-B247E2F83BD6}"/>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8EF41A82-7355-E146-BAD2-D89BD9E38AA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04B98BD7-80CD-534B-A4A4-C924CB23F652}"/>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7" name="TekstSylinder 66">
              <a:extLst>
                <a:ext uri="{FF2B5EF4-FFF2-40B4-BE49-F238E27FC236}">
                  <a16:creationId xmlns:a16="http://schemas.microsoft.com/office/drawing/2014/main" id="{21125877-43DA-5347-98EE-69440FC2583F}"/>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8" name="Vinkel 67">
              <a:extLst>
                <a:ext uri="{FF2B5EF4-FFF2-40B4-BE49-F238E27FC236}">
                  <a16:creationId xmlns:a16="http://schemas.microsoft.com/office/drawing/2014/main" id="{AC606624-9648-914B-87A6-1CED522175EA}"/>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7DA1E819-F266-954E-9ACC-FA20CEBD4F44}"/>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2671044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Deloverskrift blå">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71071AEC-201A-8A4F-97DA-3ABA5F34A6DD}" type="datetime1">
              <a:rPr lang="nb-NO" smtClean="0"/>
              <a:t>18.11.2025</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sp>
        <p:nvSpPr>
          <p:cNvPr id="9" name="TekstSylinder 8">
            <a:extLst>
              <a:ext uri="{FF2B5EF4-FFF2-40B4-BE49-F238E27FC236}">
                <a16:creationId xmlns:a16="http://schemas.microsoft.com/office/drawing/2014/main" id="{CE6A8ACD-E0A1-3742-97B5-BFAB8076AAD9}"/>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blå</a:t>
            </a:r>
          </a:p>
        </p:txBody>
      </p:sp>
      <p:pic>
        <p:nvPicPr>
          <p:cNvPr id="8" name="Bilde 7">
            <a:extLst>
              <a:ext uri="{FF2B5EF4-FFF2-40B4-BE49-F238E27FC236}">
                <a16:creationId xmlns:a16="http://schemas.microsoft.com/office/drawing/2014/main" id="{954BE4CC-F5DF-F24E-98C4-D525107793A7}"/>
              </a:ext>
            </a:extLst>
          </p:cNvPr>
          <p:cNvPicPr>
            <a:picLocks noChangeAspect="1"/>
          </p:cNvPicPr>
          <p:nvPr userDrawn="1"/>
        </p:nvPicPr>
        <p:blipFill>
          <a:blip r:embed="rId2"/>
          <a:stretch>
            <a:fillRect/>
          </a:stretch>
        </p:blipFill>
        <p:spPr>
          <a:xfrm>
            <a:off x="331200" y="6298809"/>
            <a:ext cx="688336" cy="355181"/>
          </a:xfrm>
          <a:prstGeom prst="rect">
            <a:avLst/>
          </a:prstGeom>
        </p:spPr>
      </p:pic>
      <p:sp>
        <p:nvSpPr>
          <p:cNvPr id="10" name="TekstSylinder 9">
            <a:extLst>
              <a:ext uri="{FF2B5EF4-FFF2-40B4-BE49-F238E27FC236}">
                <a16:creationId xmlns:a16="http://schemas.microsoft.com/office/drawing/2014/main" id="{F4A3B95A-8019-D447-B225-84DB52F4E13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nvGrpSpPr>
          <p:cNvPr id="11" name="Gruppe 10">
            <a:extLst>
              <a:ext uri="{FF2B5EF4-FFF2-40B4-BE49-F238E27FC236}">
                <a16:creationId xmlns:a16="http://schemas.microsoft.com/office/drawing/2014/main" id="{657703EA-2858-FA49-9A7B-09E005E12C68}"/>
              </a:ext>
            </a:extLst>
          </p:cNvPr>
          <p:cNvGrpSpPr/>
          <p:nvPr userDrawn="1"/>
        </p:nvGrpSpPr>
        <p:grpSpPr>
          <a:xfrm>
            <a:off x="-800" y="-1306644"/>
            <a:ext cx="12194000" cy="1075340"/>
            <a:chOff x="-800" y="-1229864"/>
            <a:chExt cx="12194000" cy="1075340"/>
          </a:xfrm>
        </p:grpSpPr>
        <p:grpSp>
          <p:nvGrpSpPr>
            <p:cNvPr id="12" name="Gruppe 11">
              <a:extLst>
                <a:ext uri="{FF2B5EF4-FFF2-40B4-BE49-F238E27FC236}">
                  <a16:creationId xmlns:a16="http://schemas.microsoft.com/office/drawing/2014/main" id="{A4D833FD-CF14-6145-A018-A83F0E3937B8}"/>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ADD236D0-B0FF-A54A-9FA2-963DBDB5F62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F3CEF597-B9C6-B34B-A7E7-540C0AD1776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1" name="Rektangel 40">
                <a:extLst>
                  <a:ext uri="{FF2B5EF4-FFF2-40B4-BE49-F238E27FC236}">
                    <a16:creationId xmlns:a16="http://schemas.microsoft.com/office/drawing/2014/main" id="{902EC4DA-CB65-EC4F-B145-C25433605E73}"/>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11084FFE-958E-4649-8650-9F6380605323}"/>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3" name="Rektangel 42">
                <a:extLst>
                  <a:ext uri="{FF2B5EF4-FFF2-40B4-BE49-F238E27FC236}">
                    <a16:creationId xmlns:a16="http://schemas.microsoft.com/office/drawing/2014/main" id="{DEF49AAC-5DA7-0E42-B164-F9CE38C17343}"/>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E3C46F45-C240-3D4A-9E1D-27C2575BEE3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EFD2699F-3A34-6E49-BC58-DFA633A7E0CE}"/>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6F9FAF35-AD7B-3440-817C-C7E620DCF787}"/>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8047500B-DCFD-CF49-823F-82F92056A4D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67E5C96-CD93-004D-9C40-A392932E454E}"/>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4222455E-2A30-F843-8736-E1B969CE83C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CDB8867B-4406-414D-AFE4-61C5831D4E26}"/>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7CB59FA5-78FD-A84C-8C4D-D41D31229F3F}"/>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62A30746-DA6E-B644-A6C0-463BE60573C7}"/>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B35CAD8D-376D-AA49-8BF3-05A0C354C52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7503ACD8-C336-204D-9880-AFFF7A15D36A}"/>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6060C617-9662-EB44-B7B3-556CBB26FA8A}"/>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6A9818C9-E44D-1B4D-B95C-94E5E634A37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3ED09DA1-E24A-8440-8BFD-3B4EB052EA2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AEF53711-BDA8-3C40-9364-1549DF6BE3AC}"/>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F1EF459F-D27A-5748-BCA1-80EBBB81EA6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CAE74310-7615-274D-8ADA-72601E97A397}"/>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96FACAC-8BAA-634B-84F2-FF34E96DC0DE}"/>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0648AB5E-71BA-F24C-814C-D4B59B7EDCC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2E157768-4234-5B44-A77F-7FCF5C5A3E2D}"/>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507EEE6D-7051-EE40-B5A0-CF3B4230F67C}"/>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17535496-E9F2-5349-8DF4-74378D7B7ADA}"/>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6CBCEEEB-32A6-694B-9165-4CA274B42CF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A2D3947B-156E-D840-8EA8-A70E61E94DE8}"/>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54C3B970-FC81-5A47-947E-644206B80FA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5F7AE9FC-336B-4247-B389-649CCBB2C26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78579E2C-6BF3-8145-B344-804280B6C7B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956DE6F9-0762-0742-B634-89B60B889D1C}"/>
              </a:ext>
            </a:extLst>
          </p:cNvPr>
          <p:cNvGrpSpPr/>
          <p:nvPr userDrawn="1"/>
        </p:nvGrpSpPr>
        <p:grpSpPr>
          <a:xfrm>
            <a:off x="-715963" y="-4004"/>
            <a:ext cx="590564" cy="6862004"/>
            <a:chOff x="-715963" y="-4004"/>
            <a:chExt cx="590564" cy="6862004"/>
          </a:xfrm>
        </p:grpSpPr>
        <p:sp>
          <p:nvSpPr>
            <p:cNvPr id="46" name="Rektangel 45">
              <a:extLst>
                <a:ext uri="{FF2B5EF4-FFF2-40B4-BE49-F238E27FC236}">
                  <a16:creationId xmlns:a16="http://schemas.microsoft.com/office/drawing/2014/main" id="{E2D8917E-E6B3-A34C-B2B5-2309E43AD86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47" name="Rektangel 46">
              <a:extLst>
                <a:ext uri="{FF2B5EF4-FFF2-40B4-BE49-F238E27FC236}">
                  <a16:creationId xmlns:a16="http://schemas.microsoft.com/office/drawing/2014/main" id="{04AAE810-C5CD-F842-8FCB-FF7C9223EC9E}"/>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B07A1F21-62C7-344E-BDE0-FD306EF9D2CA}"/>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9" name="Rektangel 48">
              <a:extLst>
                <a:ext uri="{FF2B5EF4-FFF2-40B4-BE49-F238E27FC236}">
                  <a16:creationId xmlns:a16="http://schemas.microsoft.com/office/drawing/2014/main" id="{33F3E6C8-B25F-0943-B569-ABCDC1D08D8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B94EF2E8-B63D-A14D-B64C-B757E563829A}"/>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23D33338-6AF9-494D-A9C7-43853592D70E}"/>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B9B148B-1237-DD49-9266-C68C70AF31E6}"/>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4DADC1C3-89B0-864B-A542-2AD731563A5A}"/>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7D0FF2C0-D812-F74A-9727-42CAEA57FBA8}"/>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50167E63-A8AA-464A-835E-1DAF2EAF4B70}"/>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3536EE9C-707D-8F42-A04D-CD95C3159169}"/>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29E27862-DC9E-A542-8C63-37ED270FC2D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1613DB5F-4453-E24C-A8E3-8CB8FF8A0AC4}"/>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4BAE1983-8F39-B54E-8BE2-C6950CEF640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1A0AC7E0-B748-D94A-A58D-F166A01F9743}"/>
              </a:ext>
            </a:extLst>
          </p:cNvPr>
          <p:cNvGrpSpPr/>
          <p:nvPr userDrawn="1"/>
        </p:nvGrpSpPr>
        <p:grpSpPr>
          <a:xfrm>
            <a:off x="12252770" y="1"/>
            <a:ext cx="1165167" cy="6855561"/>
            <a:chOff x="12252770" y="1"/>
            <a:chExt cx="1165167" cy="6855561"/>
          </a:xfrm>
        </p:grpSpPr>
        <p:grpSp>
          <p:nvGrpSpPr>
            <p:cNvPr id="61" name="Gruppe 60">
              <a:extLst>
                <a:ext uri="{FF2B5EF4-FFF2-40B4-BE49-F238E27FC236}">
                  <a16:creationId xmlns:a16="http://schemas.microsoft.com/office/drawing/2014/main" id="{FF583A7A-C323-4641-B9B9-3A4B4CC95BDA}"/>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C8FE14BB-CD2A-7945-9783-88D7AF047926}"/>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6" name="Gruppe 65">
                <a:extLst>
                  <a:ext uri="{FF2B5EF4-FFF2-40B4-BE49-F238E27FC236}">
                    <a16:creationId xmlns:a16="http://schemas.microsoft.com/office/drawing/2014/main" id="{10312BBC-9E56-8748-BAC0-7006C351F443}"/>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345B25EA-5361-1148-A342-AA5B2F6E383C}"/>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897E1735-3D01-3D46-9703-38E17E5FA5F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9F40A477-B79D-F541-996B-AB04C9D3F107}"/>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44202B7E-4C70-F341-8AFD-E057E0F1BD9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AFC93B33-6310-D348-B784-FB20AE6CAED5}"/>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FF6B4707-00A3-E84F-AB69-BABE532FDEA4}"/>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78140BC-C05D-374E-8495-243760E108A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5D47158-CA69-1541-85E0-61ED571D198E}"/>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9" name="Gruppe 68">
                  <a:extLst>
                    <a:ext uri="{FF2B5EF4-FFF2-40B4-BE49-F238E27FC236}">
                      <a16:creationId xmlns:a16="http://schemas.microsoft.com/office/drawing/2014/main" id="{E3BB1C2A-7E34-BE43-89D1-83BCF7677412}"/>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4C530B88-746D-104E-AF3C-FBC69A9E5BF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1986B6FE-0650-AC49-AAAC-93C2C5D6B68B}"/>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8C52E202-E40A-F349-A996-4AF8BA178D4A}"/>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910BD776-700F-8F48-9319-1C63968014E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2" name="TekstSylinder 61">
              <a:extLst>
                <a:ext uri="{FF2B5EF4-FFF2-40B4-BE49-F238E27FC236}">
                  <a16:creationId xmlns:a16="http://schemas.microsoft.com/office/drawing/2014/main" id="{9D689DAD-89EE-5F43-ACA8-B2566054AB19}"/>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3" name="Vinkel 62">
              <a:extLst>
                <a:ext uri="{FF2B5EF4-FFF2-40B4-BE49-F238E27FC236}">
                  <a16:creationId xmlns:a16="http://schemas.microsoft.com/office/drawing/2014/main" id="{61B53CEA-B02F-B44C-9DD9-4D2DE7A9A08E}"/>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DFCE2875-17E5-B242-991C-5686497E8BB6}"/>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2521406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blå lys">
    <p:bg>
      <p:bgPr>
        <a:solidFill>
          <a:srgbClr val="6FE9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2"/>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18.11.2025</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8" name="TekstSylinder 7">
            <a:extLst>
              <a:ext uri="{FF2B5EF4-FFF2-40B4-BE49-F238E27FC236}">
                <a16:creationId xmlns:a16="http://schemas.microsoft.com/office/drawing/2014/main" id="{D3EE521D-3AAA-A648-B388-12C5AC7ADE57}"/>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blålys</a:t>
            </a:r>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00" y="-1306644"/>
            <a:ext cx="12194000" cy="1075340"/>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15963" y="-4004"/>
            <a:ext cx="590564" cy="6862004"/>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13030"/>
            <a:ext cx="846888" cy="206078"/>
          </a:xfrm>
          <a:prstGeom prst="rect">
            <a:avLst/>
          </a:prstGeom>
          <a:noFill/>
        </p:spPr>
        <p:txBody>
          <a:bodyPr wrap="none" lIns="0" tIns="0" rIns="0" bIns="0" rtlCol="0" anchor="ctr">
            <a:noAutofit/>
          </a:bodyPr>
          <a:lstStyle/>
          <a:p>
            <a:pPr algn="l"/>
            <a:r>
              <a:rPr lang="nb-NO" sz="800">
                <a:solidFill>
                  <a:schemeClr val="tx1"/>
                </a:solidFill>
              </a:rPr>
              <a:t>Oslo 2019</a:t>
            </a:r>
          </a:p>
        </p:txBody>
      </p:sp>
    </p:spTree>
    <p:extLst>
      <p:ext uri="{BB962C8B-B14F-4D97-AF65-F5344CB8AC3E}">
        <p14:creationId xmlns:p14="http://schemas.microsoft.com/office/powerpoint/2010/main" val="992604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Deloverskrift grønn">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98A61E71-7A1D-A54A-9414-5611E8B1051A}" type="datetime1">
              <a:rPr lang="nb-NO" smtClean="0"/>
              <a:t>18.11.2025</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sp>
        <p:nvSpPr>
          <p:cNvPr id="9" name="TekstSylinder 8">
            <a:extLst>
              <a:ext uri="{FF2B5EF4-FFF2-40B4-BE49-F238E27FC236}">
                <a16:creationId xmlns:a16="http://schemas.microsoft.com/office/drawing/2014/main" id="{56DCE336-CB3A-EE4C-B856-D0DDC1D40A8B}"/>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grønn</a:t>
            </a:r>
          </a:p>
        </p:txBody>
      </p:sp>
      <p:pic>
        <p:nvPicPr>
          <p:cNvPr id="8" name="Bilde 7">
            <a:extLst>
              <a:ext uri="{FF2B5EF4-FFF2-40B4-BE49-F238E27FC236}">
                <a16:creationId xmlns:a16="http://schemas.microsoft.com/office/drawing/2014/main" id="{187EC0DC-7E52-9A40-A58A-3F54A8CB18F9}"/>
              </a:ext>
            </a:extLst>
          </p:cNvPr>
          <p:cNvPicPr>
            <a:picLocks noChangeAspect="1"/>
          </p:cNvPicPr>
          <p:nvPr userDrawn="1"/>
        </p:nvPicPr>
        <p:blipFill>
          <a:blip r:embed="rId2"/>
          <a:stretch>
            <a:fillRect/>
          </a:stretch>
        </p:blipFill>
        <p:spPr>
          <a:xfrm>
            <a:off x="331200" y="6298809"/>
            <a:ext cx="688336" cy="355181"/>
          </a:xfrm>
          <a:prstGeom prst="rect">
            <a:avLst/>
          </a:prstGeom>
        </p:spPr>
      </p:pic>
      <p:sp>
        <p:nvSpPr>
          <p:cNvPr id="10" name="TekstSylinder 9">
            <a:extLst>
              <a:ext uri="{FF2B5EF4-FFF2-40B4-BE49-F238E27FC236}">
                <a16:creationId xmlns:a16="http://schemas.microsoft.com/office/drawing/2014/main" id="{139591D7-4BAA-AD4D-8528-AB360D76AB1C}"/>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nvGrpSpPr>
          <p:cNvPr id="11" name="Gruppe 10">
            <a:extLst>
              <a:ext uri="{FF2B5EF4-FFF2-40B4-BE49-F238E27FC236}">
                <a16:creationId xmlns:a16="http://schemas.microsoft.com/office/drawing/2014/main" id="{13BBCEE3-24AB-0443-BD67-EB33C7B8AEBA}"/>
              </a:ext>
            </a:extLst>
          </p:cNvPr>
          <p:cNvGrpSpPr/>
          <p:nvPr userDrawn="1"/>
        </p:nvGrpSpPr>
        <p:grpSpPr>
          <a:xfrm>
            <a:off x="-800" y="-1306644"/>
            <a:ext cx="12194000" cy="1075340"/>
            <a:chOff x="-800" y="-1229864"/>
            <a:chExt cx="12194000" cy="1075340"/>
          </a:xfrm>
        </p:grpSpPr>
        <p:grpSp>
          <p:nvGrpSpPr>
            <p:cNvPr id="12" name="Gruppe 11">
              <a:extLst>
                <a:ext uri="{FF2B5EF4-FFF2-40B4-BE49-F238E27FC236}">
                  <a16:creationId xmlns:a16="http://schemas.microsoft.com/office/drawing/2014/main" id="{6BB2202B-00F2-9E4C-AFDD-35699501D021}"/>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94D535C2-C1D3-574D-9DE0-C5038F93DDEE}"/>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B0447337-0E0D-E74B-BEB0-839D4C2D3F6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1" name="Rektangel 40">
                <a:extLst>
                  <a:ext uri="{FF2B5EF4-FFF2-40B4-BE49-F238E27FC236}">
                    <a16:creationId xmlns:a16="http://schemas.microsoft.com/office/drawing/2014/main" id="{7235FB9F-426B-1540-8667-600D4D505F0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99FD143F-45B4-C648-92DA-737700DE1DF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3" name="Rektangel 42">
                <a:extLst>
                  <a:ext uri="{FF2B5EF4-FFF2-40B4-BE49-F238E27FC236}">
                    <a16:creationId xmlns:a16="http://schemas.microsoft.com/office/drawing/2014/main" id="{597D59D5-7D97-D94F-8A66-577CD8F9866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CAC29080-0BCD-484C-A7F8-9ED2F43CCFD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FD4DE1FD-452D-244B-A36C-89C274C06B0B}"/>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6361914-3D97-4049-84DE-1610E24715EC}"/>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65923FA-B7C1-854B-B2E5-9206B76CCDA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F1E58F8D-F80C-AC44-98EA-D8C378F9B47C}"/>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B5DCD42B-B201-6F41-946C-12C52825346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87C0F14-3734-DC4C-9A8C-47BE42660B1D}"/>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4B9CFBC7-5F77-6947-8057-CF62BE182894}"/>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F5787542-1A5A-1D4B-846B-FAA886450058}"/>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A0559255-0E9B-BF4A-89F2-B6F305733DBA}"/>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A1321B9F-CE94-5746-B5F6-0E9B3BEB32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C8EC425F-F754-4C42-AC04-C39F6F40DBB5}"/>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A959781D-5E16-444A-AC0D-6F4997C4C017}"/>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2B5CCFDB-1D79-4A4F-9A1F-11658F842A8C}"/>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D844E4D2-7EDD-ED46-B52A-3D94B5F9820F}"/>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992866F7-A4CD-E941-9557-B2659021867F}"/>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94031140-D1CC-7548-B0C5-140A1D829C95}"/>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86AB968-3FEC-B14A-AE46-699972E77AC9}"/>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F2B2B548-3B5A-4545-9F4A-51C542F72802}"/>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BC454D48-2536-E04E-AB25-05FF6F42D03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B5F2B127-731C-344E-A6E1-153CB2968860}"/>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F44C559D-3AD5-AC41-90AC-D85681263E9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E878BA33-6479-4F48-8790-F50239C5B6E5}"/>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B7A888EF-51DF-2142-9BD4-1D5B290F99BD}"/>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C40A1871-C632-BA42-865E-385F917313D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65CC1611-82E6-2047-8CF0-43AA7AC5EA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ACFB9B65-9461-0546-B649-74929926915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567C66A2-6E0B-E04F-8BE8-0CFB8D12731C}"/>
              </a:ext>
            </a:extLst>
          </p:cNvPr>
          <p:cNvGrpSpPr/>
          <p:nvPr userDrawn="1"/>
        </p:nvGrpSpPr>
        <p:grpSpPr>
          <a:xfrm>
            <a:off x="-715963" y="-4004"/>
            <a:ext cx="590564" cy="6862004"/>
            <a:chOff x="-715963" y="-4004"/>
            <a:chExt cx="590564" cy="6862004"/>
          </a:xfrm>
        </p:grpSpPr>
        <p:sp>
          <p:nvSpPr>
            <p:cNvPr id="46" name="Rektangel 45">
              <a:extLst>
                <a:ext uri="{FF2B5EF4-FFF2-40B4-BE49-F238E27FC236}">
                  <a16:creationId xmlns:a16="http://schemas.microsoft.com/office/drawing/2014/main" id="{49DA9212-4961-A648-B14D-31BCDCCD4E28}"/>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47" name="Rektangel 46">
              <a:extLst>
                <a:ext uri="{FF2B5EF4-FFF2-40B4-BE49-F238E27FC236}">
                  <a16:creationId xmlns:a16="http://schemas.microsoft.com/office/drawing/2014/main" id="{5BB1D184-2912-D74A-BE34-318E7A05058A}"/>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AE88F454-0C3F-F846-89C4-02EF1C0FD13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9" name="Rektangel 48">
              <a:extLst>
                <a:ext uri="{FF2B5EF4-FFF2-40B4-BE49-F238E27FC236}">
                  <a16:creationId xmlns:a16="http://schemas.microsoft.com/office/drawing/2014/main" id="{CE769F81-2332-4347-8959-706360C8257D}"/>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768B4DB9-0EA0-C940-83B3-A898046E5F2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FEA1EE2A-636F-8E4B-B374-7390FE4B551D}"/>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C0EC8CF7-5494-BE49-A77F-650141FF9B93}"/>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81687275-9BC1-BC47-969C-D0B3B2A439F5}"/>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A369C808-1201-6640-AAFD-CA0EF9B7E23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733C973E-BA66-2C44-85D3-034A4B8C271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2F949662-24F0-1D4B-BBA8-48572D92D56E}"/>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6F5BB052-563F-654D-9EB6-B7236AFC5EC3}"/>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BD50869A-FFA2-4D4C-B4B8-483071F75030}"/>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6EAC9794-EE8F-6E45-9E74-476E6D1C7B44}"/>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3F73E53C-4750-5146-946E-34ECC95D0EFA}"/>
              </a:ext>
            </a:extLst>
          </p:cNvPr>
          <p:cNvGrpSpPr/>
          <p:nvPr userDrawn="1"/>
        </p:nvGrpSpPr>
        <p:grpSpPr>
          <a:xfrm>
            <a:off x="12252770" y="1"/>
            <a:ext cx="1165167" cy="6855561"/>
            <a:chOff x="12252770" y="1"/>
            <a:chExt cx="1165167" cy="6855561"/>
          </a:xfrm>
        </p:grpSpPr>
        <p:grpSp>
          <p:nvGrpSpPr>
            <p:cNvPr id="61" name="Gruppe 60">
              <a:extLst>
                <a:ext uri="{FF2B5EF4-FFF2-40B4-BE49-F238E27FC236}">
                  <a16:creationId xmlns:a16="http://schemas.microsoft.com/office/drawing/2014/main" id="{4A07FB60-8AD6-1E4E-8637-B175255E2BEE}"/>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3C639129-0821-2E41-823D-A2586C4F3A3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6" name="Gruppe 65">
                <a:extLst>
                  <a:ext uri="{FF2B5EF4-FFF2-40B4-BE49-F238E27FC236}">
                    <a16:creationId xmlns:a16="http://schemas.microsoft.com/office/drawing/2014/main" id="{47DF39C7-35AE-C54C-BC0B-3A19D6EB738F}"/>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E4CEC8CA-56E6-A248-AEEC-76CE5F2078C6}"/>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6BA476DA-F3CB-BF40-825B-C9726FDB3340}"/>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41DE7585-82A9-254E-B377-C847B5B8898E}"/>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2E8AFC07-FF61-4B4D-B978-6832B4C9481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AB49F067-F83D-6040-9097-FAD02A98AA06}"/>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B83C0977-8F82-8B47-A7AF-DFF01EBBC17B}"/>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88C1840A-42D1-564F-ABF0-8AD888CCBF00}"/>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9753835D-5947-514F-B829-E0777B5CB372}"/>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9" name="Gruppe 68">
                  <a:extLst>
                    <a:ext uri="{FF2B5EF4-FFF2-40B4-BE49-F238E27FC236}">
                      <a16:creationId xmlns:a16="http://schemas.microsoft.com/office/drawing/2014/main" id="{9E4B048F-2DB5-864E-9916-4579BF69B403}"/>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966A3D23-DE40-5941-BDD7-7BBD534EA274}"/>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EAFFCAED-B4E3-E646-8F10-EEF2D096A5B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38798E96-DD98-A043-AFF1-46C523EB318D}"/>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CA777E04-7EC0-7449-B74D-06BBDF2F1840}"/>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2" name="TekstSylinder 61">
              <a:extLst>
                <a:ext uri="{FF2B5EF4-FFF2-40B4-BE49-F238E27FC236}">
                  <a16:creationId xmlns:a16="http://schemas.microsoft.com/office/drawing/2014/main" id="{288A1BEF-9AB5-4443-94A2-40B9C5C9EB68}"/>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3" name="Vinkel 62">
              <a:extLst>
                <a:ext uri="{FF2B5EF4-FFF2-40B4-BE49-F238E27FC236}">
                  <a16:creationId xmlns:a16="http://schemas.microsoft.com/office/drawing/2014/main" id="{67280F82-ACFE-E245-96A5-28793ECC8DB2}"/>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AFA9D3B3-2D34-474A-9293-C08A1F07126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86219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ny">
    <p:bg>
      <p:bgPr>
        <a:solidFill>
          <a:schemeClr val="accent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1" y="-1"/>
            <a:ext cx="4363624" cy="3049200"/>
          </a:xfrm>
        </p:spPr>
        <p:txBody>
          <a:bodyPr anchor="b">
            <a:normAutofit/>
          </a:bodyPr>
          <a:lstStyle>
            <a:lvl1pPr>
              <a:defRPr sz="36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4363625"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11" name="TekstSylinder 10">
            <a:extLst>
              <a:ext uri="{FF2B5EF4-FFF2-40B4-BE49-F238E27FC236}">
                <a16:creationId xmlns:a16="http://schemas.microsoft.com/office/drawing/2014/main" id="{E4986A0A-A0AC-804C-893B-A9A85566615C}"/>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Ny tittel gul</a:t>
            </a:r>
          </a:p>
        </p:txBody>
      </p:sp>
      <p:pic>
        <p:nvPicPr>
          <p:cNvPr id="5" name="Bilde 4">
            <a:extLst>
              <a:ext uri="{FF2B5EF4-FFF2-40B4-BE49-F238E27FC236}">
                <a16:creationId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55175" y="476000"/>
            <a:ext cx="1080000" cy="1080000"/>
          </a:xfrm>
          <a:prstGeom prst="rect">
            <a:avLst/>
          </a:prstGeom>
        </p:spPr>
      </p:pic>
      <p:sp>
        <p:nvSpPr>
          <p:cNvPr id="6" name="Plassholder for bilde 5"/>
          <p:cNvSpPr>
            <a:spLocks noGrp="1"/>
          </p:cNvSpPr>
          <p:nvPr>
            <p:ph type="pic" sz="quarter" idx="10" hasCustomPrompt="1"/>
          </p:nvPr>
        </p:nvSpPr>
        <p:spPr>
          <a:xfrm>
            <a:off x="6096000" y="0"/>
            <a:ext cx="6096000" cy="6096000"/>
          </a:xfrm>
        </p:spPr>
        <p:txBody>
          <a:bodyPr anchor="b"/>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sz="1400" baseline="0"/>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Dobbeltklikk på ikonet over</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Tree>
    <p:extLst>
      <p:ext uri="{BB962C8B-B14F-4D97-AF65-F5344CB8AC3E}">
        <p14:creationId xmlns:p14="http://schemas.microsoft.com/office/powerpoint/2010/main" val="2554927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eloverskrift grønn lys">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accent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18.11.2025</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8" name="TekstSylinder 7">
            <a:extLst>
              <a:ext uri="{FF2B5EF4-FFF2-40B4-BE49-F238E27FC236}">
                <a16:creationId xmlns:a16="http://schemas.microsoft.com/office/drawing/2014/main" id="{D3EE521D-3AAA-A648-B388-12C5AC7ADE57}"/>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grønn lys</a:t>
            </a:r>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00" y="-1306644"/>
            <a:ext cx="12194000" cy="1075340"/>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15963" y="-4004"/>
            <a:ext cx="590564" cy="6862004"/>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2019</a:t>
            </a:r>
          </a:p>
        </p:txBody>
      </p:sp>
    </p:spTree>
    <p:extLst>
      <p:ext uri="{BB962C8B-B14F-4D97-AF65-F5344CB8AC3E}">
        <p14:creationId xmlns:p14="http://schemas.microsoft.com/office/powerpoint/2010/main" val="4038824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rød">
    <p:bg>
      <p:bgPr>
        <a:solidFill>
          <a:schemeClr val="accent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D041A6F0-0B8A-9444-BB6E-70C7E9D9BBE0}" type="datetime1">
              <a:rPr lang="nb-NO" smtClean="0"/>
              <a:t>18.11.2025</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380454CF-FC92-4149-8A21-8BC7D56A2723}"/>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rød</a:t>
            </a:r>
          </a:p>
        </p:txBody>
      </p:sp>
    </p:spTree>
    <p:extLst>
      <p:ext uri="{BB962C8B-B14F-4D97-AF65-F5344CB8AC3E}">
        <p14:creationId xmlns:p14="http://schemas.microsoft.com/office/powerpoint/2010/main" val="1417312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Deloverskrift gul">
    <p:bg>
      <p:bgPr>
        <a:solidFill>
          <a:schemeClr val="accent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507D2464-A518-1A48-B5E7-CA9150B3889F}" type="datetime1">
              <a:rPr lang="nb-NO" smtClean="0"/>
              <a:t>18.11.2025</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89B6CDA4-7176-8F4A-ACCF-608A8E6C105F}"/>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gul</a:t>
            </a:r>
          </a:p>
        </p:txBody>
      </p:sp>
    </p:spTree>
    <p:extLst>
      <p:ext uri="{BB962C8B-B14F-4D97-AF65-F5344CB8AC3E}">
        <p14:creationId xmlns:p14="http://schemas.microsoft.com/office/powerpoint/2010/main" val="1508124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Deloverskrift beige">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4E9B9390-45D3-3F49-83A6-08ED4C2BD589}" type="datetime1">
              <a:rPr lang="nb-NO" smtClean="0"/>
              <a:t>18.11.2025</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E4986A0A-A0AC-804C-893B-A9A85566615C}"/>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beige</a:t>
            </a:r>
          </a:p>
        </p:txBody>
      </p:sp>
    </p:spTree>
    <p:extLst>
      <p:ext uri="{BB962C8B-B14F-4D97-AF65-F5344CB8AC3E}">
        <p14:creationId xmlns:p14="http://schemas.microsoft.com/office/powerpoint/2010/main" val="2074625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18.11.2025</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34919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18.11.2025</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113940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6" y="720001"/>
            <a:ext cx="5181600"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18.11.2025</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2814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2794087"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064001" y="2032000"/>
            <a:ext cx="3370812"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18.11.2025</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Klikk for å redigere tekststiler i malen</a:t>
            </a:r>
          </a:p>
        </p:txBody>
      </p:sp>
    </p:spTree>
    <p:extLst>
      <p:ext uri="{BB962C8B-B14F-4D97-AF65-F5344CB8AC3E}">
        <p14:creationId xmlns:p14="http://schemas.microsoft.com/office/powerpoint/2010/main" val="2859665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p>
            <a:r>
              <a:rPr lang="en-US"/>
              <a:t>Click to edit Master title style</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hasCustomPrompt="1"/>
          </p:nvPr>
        </p:nvSpPr>
        <p:spPr>
          <a:xfrm>
            <a:off x="695325" y="2032001"/>
            <a:ext cx="5400675" cy="3924272"/>
          </a:xfrm>
        </p:spPr>
        <p:txBody>
          <a:bodyPr rIns="360000"/>
          <a:lstStyle>
            <a:lvl1pPr>
              <a:spcBef>
                <a:spcPts val="12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18.11.2025</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a:t>Klikk ikonet for å legge til et bilde</a:t>
            </a:r>
          </a:p>
        </p:txBody>
      </p:sp>
    </p:spTree>
    <p:extLst>
      <p:ext uri="{BB962C8B-B14F-4D97-AF65-F5344CB8AC3E}">
        <p14:creationId xmlns:p14="http://schemas.microsoft.com/office/powerpoint/2010/main" val="3810363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tat posi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18.11.2025</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54598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tel ny">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1" y="-1"/>
            <a:ext cx="4363624" cy="3049200"/>
          </a:xfrm>
        </p:spPr>
        <p:txBody>
          <a:bodyPr anchor="b">
            <a:normAutofit/>
          </a:bodyPr>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4363625"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11" name="TekstSylinder 10">
            <a:extLst>
              <a:ext uri="{FF2B5EF4-FFF2-40B4-BE49-F238E27FC236}">
                <a16:creationId xmlns:a16="http://schemas.microsoft.com/office/drawing/2014/main" id="{E4986A0A-A0AC-804C-893B-A9A85566615C}"/>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Ny tittel mørk blå</a:t>
            </a:r>
          </a:p>
        </p:txBody>
      </p:sp>
      <p:sp>
        <p:nvSpPr>
          <p:cNvPr id="6" name="Plassholder for bilde 5"/>
          <p:cNvSpPr>
            <a:spLocks noGrp="1"/>
          </p:cNvSpPr>
          <p:nvPr>
            <p:ph type="pic" sz="quarter" idx="10" hasCustomPrompt="1"/>
          </p:nvPr>
        </p:nvSpPr>
        <p:spPr>
          <a:xfrm>
            <a:off x="6096000" y="0"/>
            <a:ext cx="6096000" cy="6096000"/>
          </a:xfrm>
        </p:spPr>
        <p:txBody>
          <a:bodyPr anchor="b"/>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sz="1400"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Dobbeltklikk på ikonet over</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pic>
        <p:nvPicPr>
          <p:cNvPr id="8" name="Bilde 7">
            <a:extLst>
              <a:ext uri="{FF2B5EF4-FFF2-40B4-BE49-F238E27FC236}">
                <a16:creationId xmlns:a16="http://schemas.microsoft.com/office/drawing/2014/main" id="{954BE4CC-F5DF-F24E-98C4-D525107793A7}"/>
              </a:ext>
            </a:extLst>
          </p:cNvPr>
          <p:cNvPicPr>
            <a:picLocks noChangeAspect="1"/>
          </p:cNvPicPr>
          <p:nvPr userDrawn="1"/>
        </p:nvPicPr>
        <p:blipFill>
          <a:blip r:embed="rId2"/>
          <a:stretch>
            <a:fillRect/>
          </a:stretch>
        </p:blipFill>
        <p:spPr>
          <a:xfrm>
            <a:off x="1026506" y="748702"/>
            <a:ext cx="933890" cy="481887"/>
          </a:xfrm>
          <a:prstGeom prst="rect">
            <a:avLst/>
          </a:prstGeom>
        </p:spPr>
      </p:pic>
    </p:spTree>
    <p:extLst>
      <p:ext uri="{BB962C8B-B14F-4D97-AF65-F5344CB8AC3E}">
        <p14:creationId xmlns:p14="http://schemas.microsoft.com/office/powerpoint/2010/main" val="3431335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itat negativ">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lvl1pPr>
              <a:defRPr>
                <a:solidFill>
                  <a:schemeClr val="bg1"/>
                </a:solidFill>
              </a:defRPr>
            </a:lvl1p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solidFill>
                  <a:schemeClr val="bg1"/>
                </a:solidFill>
              </a:defRPr>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lvl1pPr>
              <a:defRPr>
                <a:solidFill>
                  <a:schemeClr val="bg1"/>
                </a:solidFill>
              </a:defRPr>
            </a:lvl1pPr>
          </a:lstStyle>
          <a:p>
            <a:fld id="{C20DE0DF-BE6B-D248-92A9-54242D212695}" type="datetime1">
              <a:rPr lang="nb-NO" smtClean="0"/>
              <a:pPr/>
              <a:t>18.11.2025</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lvl1pPr>
              <a:defRPr>
                <a:solidFill>
                  <a:schemeClr val="bg1"/>
                </a:solidFill>
              </a:defRPr>
            </a:lvl1p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7" name="Bilde 6">
            <a:extLst>
              <a:ext uri="{FF2B5EF4-FFF2-40B4-BE49-F238E27FC236}">
                <a16:creationId xmlns:a16="http://schemas.microsoft.com/office/drawing/2014/main" id="{8DDA4121-57A1-9F44-B389-BA4A1B2AF195}"/>
              </a:ext>
            </a:extLst>
          </p:cNvPr>
          <p:cNvPicPr>
            <a:picLocks noChangeAspect="1"/>
          </p:cNvPicPr>
          <p:nvPr userDrawn="1"/>
        </p:nvPicPr>
        <p:blipFill>
          <a:blip r:embed="rId2"/>
          <a:stretch>
            <a:fillRect/>
          </a:stretch>
        </p:blipFill>
        <p:spPr>
          <a:xfrm>
            <a:off x="331200" y="6298809"/>
            <a:ext cx="688336" cy="355181"/>
          </a:xfrm>
          <a:prstGeom prst="rect">
            <a:avLst/>
          </a:prstGeom>
        </p:spPr>
      </p:pic>
      <p:grpSp>
        <p:nvGrpSpPr>
          <p:cNvPr id="11" name="Gruppe 10">
            <a:extLst>
              <a:ext uri="{FF2B5EF4-FFF2-40B4-BE49-F238E27FC236}">
                <a16:creationId xmlns:a16="http://schemas.microsoft.com/office/drawing/2014/main" id="{486E79E7-CC13-A347-AE3A-84BB7411F0A2}"/>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2F30F98F-9F6E-0C4E-8E69-71C10B7D290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A1DA2F1D-3EF3-B74C-8B2F-1D393F5B8826}"/>
                  </a:ext>
                </a:extLst>
              </p:cNvPr>
              <p:cNvGrpSpPr/>
              <p:nvPr/>
            </p:nvGrpSpPr>
            <p:grpSpPr>
              <a:xfrm>
                <a:off x="0" y="-320124"/>
                <a:ext cx="12192000" cy="165600"/>
                <a:chOff x="0" y="-413084"/>
                <a:chExt cx="12192000" cy="206078"/>
              </a:xfrm>
              <a:solidFill>
                <a:schemeClr val="bg1"/>
              </a:solidFill>
            </p:grpSpPr>
            <p:sp>
              <p:nvSpPr>
                <p:cNvPr id="56" name="Rektangel 55">
                  <a:extLst>
                    <a:ext uri="{FF2B5EF4-FFF2-40B4-BE49-F238E27FC236}">
                      <a16:creationId xmlns:a16="http://schemas.microsoft.com/office/drawing/2014/main" id="{6255A372-5580-A24A-B439-C57A7E1CE4B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7" name="Rektangel 56">
                  <a:extLst>
                    <a:ext uri="{FF2B5EF4-FFF2-40B4-BE49-F238E27FC236}">
                      <a16:creationId xmlns:a16="http://schemas.microsoft.com/office/drawing/2014/main" id="{B7371540-2443-8541-B5DC-F4B684B3C93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8" name="Rektangel 57">
                  <a:extLst>
                    <a:ext uri="{FF2B5EF4-FFF2-40B4-BE49-F238E27FC236}">
                      <a16:creationId xmlns:a16="http://schemas.microsoft.com/office/drawing/2014/main" id="{CB4CE255-C398-A543-8B5B-486CC5D519E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FB9A6627-FDFC-824A-9236-EBF047C277D7}"/>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0" name="Rektangel 59">
                  <a:extLst>
                    <a:ext uri="{FF2B5EF4-FFF2-40B4-BE49-F238E27FC236}">
                      <a16:creationId xmlns:a16="http://schemas.microsoft.com/office/drawing/2014/main" id="{42A8A78A-FCCA-064A-9D35-FC5F951C2A42}"/>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2DB9322E-D287-C341-974F-B8F882273F3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91D842E9-F200-3D41-A665-0A7DD621DBC6}"/>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8217F23-38DC-F441-AA01-3C15887A1444}"/>
                  </a:ext>
                </a:extLst>
              </p:cNvPr>
              <p:cNvCxnSpPr>
                <a:cxnSpLocks/>
                <a:stCxn id="46"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45130D1-A515-A24D-9BE7-102854BB6A84}"/>
                  </a:ext>
                </a:extLst>
              </p:cNvPr>
              <p:cNvCxnSpPr>
                <a:cxnSpLocks/>
                <a:stCxn id="48"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FF53E66-AB46-0141-AD89-455E96D26C14}"/>
                  </a:ext>
                </a:extLst>
              </p:cNvPr>
              <p:cNvCxnSpPr>
                <a:cxnSpLocks/>
                <a:stCxn id="44"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B7A86560-6696-014A-AECA-E19F9F24123E}"/>
                  </a:ext>
                </a:extLst>
              </p:cNvPr>
              <p:cNvCxnSpPr>
                <a:cxnSpLocks/>
                <a:stCxn id="50"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A0F75356-8546-3149-9570-360B5827EA7E}"/>
                  </a:ext>
                </a:extLst>
              </p:cNvPr>
              <p:cNvCxnSpPr>
                <a:cxnSpLocks/>
                <a:stCxn id="54"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105343E5-1F5C-CA46-8C3E-700D58730833}"/>
                  </a:ext>
                </a:extLst>
              </p:cNvPr>
              <p:cNvCxnSpPr>
                <a:cxnSpLocks/>
                <a:stCxn id="52"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EAD5D459-2BF6-D64F-8F45-536C2073FDD3}"/>
                  </a:ext>
                </a:extLst>
              </p:cNvPr>
              <p:cNvGrpSpPr/>
              <p:nvPr userDrawn="1"/>
            </p:nvGrpSpPr>
            <p:grpSpPr>
              <a:xfrm>
                <a:off x="0" y="-621464"/>
                <a:ext cx="12192000" cy="206078"/>
                <a:chOff x="0" y="-674874"/>
                <a:chExt cx="12192000" cy="206078"/>
              </a:xfrm>
            </p:grpSpPr>
            <p:sp>
              <p:nvSpPr>
                <p:cNvPr id="54" name="Rektangel 53">
                  <a:extLst>
                    <a:ext uri="{FF2B5EF4-FFF2-40B4-BE49-F238E27FC236}">
                      <a16:creationId xmlns:a16="http://schemas.microsoft.com/office/drawing/2014/main" id="{9C01F6CB-C381-1E41-86A2-F808355B3C5C}"/>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5" name="Rett linje 54">
                  <a:extLst>
                    <a:ext uri="{FF2B5EF4-FFF2-40B4-BE49-F238E27FC236}">
                      <a16:creationId xmlns:a16="http://schemas.microsoft.com/office/drawing/2014/main" id="{27FECFBD-D718-9D4C-81D5-FD9384B0DCB9}"/>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273A8231-E16C-A243-A2FC-13A3FD206C22}"/>
                  </a:ext>
                </a:extLst>
              </p:cNvPr>
              <p:cNvGrpSpPr/>
              <p:nvPr userDrawn="1"/>
            </p:nvGrpSpPr>
            <p:grpSpPr>
              <a:xfrm>
                <a:off x="0" y="-744566"/>
                <a:ext cx="10156824" cy="206078"/>
                <a:chOff x="0" y="-930144"/>
                <a:chExt cx="10156824" cy="206078"/>
              </a:xfrm>
            </p:grpSpPr>
            <p:sp>
              <p:nvSpPr>
                <p:cNvPr id="52" name="Rektangel 51">
                  <a:extLst>
                    <a:ext uri="{FF2B5EF4-FFF2-40B4-BE49-F238E27FC236}">
                      <a16:creationId xmlns:a16="http://schemas.microsoft.com/office/drawing/2014/main" id="{6CEF6F6D-156F-D64B-A26B-57B303DF873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3" name="Rett linje 52">
                  <a:extLst>
                    <a:ext uri="{FF2B5EF4-FFF2-40B4-BE49-F238E27FC236}">
                      <a16:creationId xmlns:a16="http://schemas.microsoft.com/office/drawing/2014/main" id="{E3AF0233-5560-6447-B7A4-C14F61197A17}"/>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BD1CA949-A5BB-EC47-A21B-7EAED08253EF}"/>
                  </a:ext>
                </a:extLst>
              </p:cNvPr>
              <p:cNvGrpSpPr/>
              <p:nvPr userDrawn="1"/>
            </p:nvGrpSpPr>
            <p:grpSpPr>
              <a:xfrm>
                <a:off x="0" y="-867666"/>
                <a:ext cx="8128000" cy="206078"/>
                <a:chOff x="0" y="-1191934"/>
                <a:chExt cx="8128000" cy="206078"/>
              </a:xfrm>
            </p:grpSpPr>
            <p:sp>
              <p:nvSpPr>
                <p:cNvPr id="50" name="Rektangel 49">
                  <a:extLst>
                    <a:ext uri="{FF2B5EF4-FFF2-40B4-BE49-F238E27FC236}">
                      <a16:creationId xmlns:a16="http://schemas.microsoft.com/office/drawing/2014/main" id="{83DF98C9-9C7B-EE42-8AF8-5DE25FE2001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1" name="Rett linje 50">
                  <a:extLst>
                    <a:ext uri="{FF2B5EF4-FFF2-40B4-BE49-F238E27FC236}">
                      <a16:creationId xmlns:a16="http://schemas.microsoft.com/office/drawing/2014/main" id="{41C64B40-429E-8143-A0BC-94BDE0975DC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A9C6E4C4-F02D-394E-AF1D-C51754803FCB}"/>
                  </a:ext>
                </a:extLst>
              </p:cNvPr>
              <p:cNvGrpSpPr/>
              <p:nvPr userDrawn="1"/>
            </p:nvGrpSpPr>
            <p:grpSpPr>
              <a:xfrm>
                <a:off x="-800" y="-990766"/>
                <a:ext cx="6091200" cy="206078"/>
                <a:chOff x="0" y="-1453724"/>
                <a:chExt cx="6091200" cy="206078"/>
              </a:xfrm>
            </p:grpSpPr>
            <p:sp>
              <p:nvSpPr>
                <p:cNvPr id="48" name="Rektangel 47">
                  <a:extLst>
                    <a:ext uri="{FF2B5EF4-FFF2-40B4-BE49-F238E27FC236}">
                      <a16:creationId xmlns:a16="http://schemas.microsoft.com/office/drawing/2014/main" id="{3969980B-68AB-9447-983D-028ABB4B50E9}"/>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9" name="Rett linje 48">
                  <a:extLst>
                    <a:ext uri="{FF2B5EF4-FFF2-40B4-BE49-F238E27FC236}">
                      <a16:creationId xmlns:a16="http://schemas.microsoft.com/office/drawing/2014/main" id="{D7433776-45D2-D448-BE15-3A90FEB681D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8E92939D-2FC0-A345-8E25-DB8134AD566D}"/>
                  </a:ext>
                </a:extLst>
              </p:cNvPr>
              <p:cNvGrpSpPr/>
              <p:nvPr userDrawn="1"/>
            </p:nvGrpSpPr>
            <p:grpSpPr>
              <a:xfrm>
                <a:off x="0" y="-1113866"/>
                <a:ext cx="4060800" cy="206078"/>
                <a:chOff x="0" y="-1715514"/>
                <a:chExt cx="4060800" cy="206078"/>
              </a:xfrm>
            </p:grpSpPr>
            <p:sp>
              <p:nvSpPr>
                <p:cNvPr id="46" name="Rektangel 45">
                  <a:extLst>
                    <a:ext uri="{FF2B5EF4-FFF2-40B4-BE49-F238E27FC236}">
                      <a16:creationId xmlns:a16="http://schemas.microsoft.com/office/drawing/2014/main" id="{280814A4-AA7C-7D46-B1D5-53CBDAEE2AC0}"/>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7" name="Rett linje 46">
                  <a:extLst>
                    <a:ext uri="{FF2B5EF4-FFF2-40B4-BE49-F238E27FC236}">
                      <a16:creationId xmlns:a16="http://schemas.microsoft.com/office/drawing/2014/main" id="{0D9A5691-593C-2944-8164-17D13666E22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1EAA7A4E-6528-4E44-A9B1-8A79754376AF}"/>
                  </a:ext>
                </a:extLst>
              </p:cNvPr>
              <p:cNvGrpSpPr/>
              <p:nvPr userDrawn="1"/>
            </p:nvGrpSpPr>
            <p:grpSpPr>
              <a:xfrm>
                <a:off x="0" y="-1229864"/>
                <a:ext cx="1015200" cy="206078"/>
                <a:chOff x="0" y="-1959289"/>
                <a:chExt cx="1015200" cy="206078"/>
              </a:xfrm>
            </p:grpSpPr>
            <p:sp>
              <p:nvSpPr>
                <p:cNvPr id="44" name="Rektangel 43">
                  <a:extLst>
                    <a:ext uri="{FF2B5EF4-FFF2-40B4-BE49-F238E27FC236}">
                      <a16:creationId xmlns:a16="http://schemas.microsoft.com/office/drawing/2014/main" id="{7F5B40C9-073A-5C4D-B077-02C29F203736}"/>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5" name="Rett linje 44">
                  <a:extLst>
                    <a:ext uri="{FF2B5EF4-FFF2-40B4-BE49-F238E27FC236}">
                      <a16:creationId xmlns:a16="http://schemas.microsoft.com/office/drawing/2014/main" id="{1DEB211C-A30E-1F40-B3FE-422EE0E4D06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3" name="Rett linje 42">
                <a:extLst>
                  <a:ext uri="{FF2B5EF4-FFF2-40B4-BE49-F238E27FC236}">
                    <a16:creationId xmlns:a16="http://schemas.microsoft.com/office/drawing/2014/main" id="{1AE1E520-A5BC-E84F-89BB-9279906BBA5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8FDFCC4A-D2BA-3448-A65F-18CA3DE48067}"/>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4D912C5E-CD37-E34E-A01F-E8F9A16DCCF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A3E9B2BD-29D4-B047-AE84-1D2FD28AC80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3B6419E1-27B7-4242-9899-8736B544931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C3FBAA30-9926-6F49-A160-F804DED46A24}"/>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4FCAB45-1B4A-3748-9FE3-A87994C2096E}"/>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6E3B826-8775-D74F-A318-E8E24FE7D865}"/>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7D6FB438-683F-8C4C-800B-93E9E44690D5}"/>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2A83B05B-591C-1B43-9AB3-737807239ECE}"/>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4D200CD1-E584-7F4D-A293-2DA3716DFC0A}"/>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5F91638A-548E-2049-B93B-2164E39253C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FC143D8C-CCD1-7641-A910-1F41825261D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22B3AD91-6723-DF48-A1CB-1FF05A0B61C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065C2770-A5A3-AA47-9F07-7657AD0DE1BC}"/>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F7C60A7F-4BE7-A640-A9F1-7043EEF9718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4270FA38-1F8D-6647-B618-F64FB4A132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2" name="Gruppe 61">
            <a:extLst>
              <a:ext uri="{FF2B5EF4-FFF2-40B4-BE49-F238E27FC236}">
                <a16:creationId xmlns:a16="http://schemas.microsoft.com/office/drawing/2014/main" id="{59FDD9D8-FABC-6347-BC02-BB0A33F12EB4}"/>
              </a:ext>
            </a:extLst>
          </p:cNvPr>
          <p:cNvGrpSpPr/>
          <p:nvPr userDrawn="1"/>
        </p:nvGrpSpPr>
        <p:grpSpPr>
          <a:xfrm>
            <a:off x="12252770" y="1"/>
            <a:ext cx="1165167" cy="6855561"/>
            <a:chOff x="12252770" y="1"/>
            <a:chExt cx="1165167" cy="6855561"/>
          </a:xfrm>
        </p:grpSpPr>
        <p:grpSp>
          <p:nvGrpSpPr>
            <p:cNvPr id="63" name="Gruppe 62">
              <a:extLst>
                <a:ext uri="{FF2B5EF4-FFF2-40B4-BE49-F238E27FC236}">
                  <a16:creationId xmlns:a16="http://schemas.microsoft.com/office/drawing/2014/main" id="{B9A6C8F1-6CA0-3D42-8360-A18602120A8D}"/>
                </a:ext>
              </a:extLst>
            </p:cNvPr>
            <p:cNvGrpSpPr/>
            <p:nvPr userDrawn="1"/>
          </p:nvGrpSpPr>
          <p:grpSpPr>
            <a:xfrm>
              <a:off x="12252770" y="1"/>
              <a:ext cx="409071" cy="3254927"/>
              <a:chOff x="12252770" y="1"/>
              <a:chExt cx="588588" cy="4683318"/>
            </a:xfrm>
          </p:grpSpPr>
          <p:sp>
            <p:nvSpPr>
              <p:cNvPr id="67" name="Rektangel 66">
                <a:extLst>
                  <a:ext uri="{FF2B5EF4-FFF2-40B4-BE49-F238E27FC236}">
                    <a16:creationId xmlns:a16="http://schemas.microsoft.com/office/drawing/2014/main" id="{5F8C536E-1EC4-9D49-9023-B9EF2E4EB8F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8" name="Gruppe 67">
                <a:extLst>
                  <a:ext uri="{FF2B5EF4-FFF2-40B4-BE49-F238E27FC236}">
                    <a16:creationId xmlns:a16="http://schemas.microsoft.com/office/drawing/2014/main" id="{C1EF08D9-EC9C-B446-852D-F0B4E0F0F6A2}"/>
                  </a:ext>
                </a:extLst>
              </p:cNvPr>
              <p:cNvGrpSpPr/>
              <p:nvPr userDrawn="1"/>
            </p:nvGrpSpPr>
            <p:grpSpPr>
              <a:xfrm>
                <a:off x="12326727" y="84822"/>
                <a:ext cx="440675" cy="4513676"/>
                <a:chOff x="12316858" y="92947"/>
                <a:chExt cx="440675" cy="4513676"/>
              </a:xfrm>
            </p:grpSpPr>
            <p:grpSp>
              <p:nvGrpSpPr>
                <p:cNvPr id="69" name="Gruppe 68">
                  <a:extLst>
                    <a:ext uri="{FF2B5EF4-FFF2-40B4-BE49-F238E27FC236}">
                      <a16:creationId xmlns:a16="http://schemas.microsoft.com/office/drawing/2014/main" id="{E96FEFED-80C7-1C41-8ED4-493DB9223B60}"/>
                    </a:ext>
                  </a:extLst>
                </p:cNvPr>
                <p:cNvGrpSpPr/>
                <p:nvPr userDrawn="1"/>
              </p:nvGrpSpPr>
              <p:grpSpPr>
                <a:xfrm>
                  <a:off x="12316858" y="92947"/>
                  <a:ext cx="440675" cy="1322025"/>
                  <a:chOff x="12316858" y="92947"/>
                  <a:chExt cx="440675" cy="1322025"/>
                </a:xfrm>
              </p:grpSpPr>
              <p:sp>
                <p:nvSpPr>
                  <p:cNvPr id="79" name="Rektangel 78">
                    <a:extLst>
                      <a:ext uri="{FF2B5EF4-FFF2-40B4-BE49-F238E27FC236}">
                        <a16:creationId xmlns:a16="http://schemas.microsoft.com/office/drawing/2014/main" id="{C1395634-B23D-B740-B6E4-4920AFF48E0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EFA8E904-B367-3C49-9B17-9C209743CA09}"/>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966B25F-C537-6E46-A945-3144B4B284C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0" name="Gruppe 69">
                  <a:extLst>
                    <a:ext uri="{FF2B5EF4-FFF2-40B4-BE49-F238E27FC236}">
                      <a16:creationId xmlns:a16="http://schemas.microsoft.com/office/drawing/2014/main" id="{A4A43541-07AE-9C41-A23F-F722576C04D8}"/>
                    </a:ext>
                  </a:extLst>
                </p:cNvPr>
                <p:cNvGrpSpPr/>
                <p:nvPr userDrawn="1"/>
              </p:nvGrpSpPr>
              <p:grpSpPr>
                <a:xfrm>
                  <a:off x="12316858" y="1468435"/>
                  <a:ext cx="440675" cy="1322025"/>
                  <a:chOff x="12316858" y="1600866"/>
                  <a:chExt cx="440675" cy="1322025"/>
                </a:xfrm>
              </p:grpSpPr>
              <p:sp>
                <p:nvSpPr>
                  <p:cNvPr id="76" name="Rektangel 75">
                    <a:extLst>
                      <a:ext uri="{FF2B5EF4-FFF2-40B4-BE49-F238E27FC236}">
                        <a16:creationId xmlns:a16="http://schemas.microsoft.com/office/drawing/2014/main" id="{03B0EE39-FA3B-1947-8964-6FA95D06725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43316E30-2105-2E40-B1A7-17AF50BFDF2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25D306BD-9DF6-7D45-8B26-25EB715137F0}"/>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F5E0C316-B28E-204F-8229-F0C422D764D2}"/>
                    </a:ext>
                  </a:extLst>
                </p:cNvPr>
                <p:cNvGrpSpPr/>
                <p:nvPr userDrawn="1"/>
              </p:nvGrpSpPr>
              <p:grpSpPr>
                <a:xfrm>
                  <a:off x="12316858" y="2843923"/>
                  <a:ext cx="440675" cy="1762700"/>
                  <a:chOff x="12316858" y="3201732"/>
                  <a:chExt cx="440675" cy="1762700"/>
                </a:xfrm>
              </p:grpSpPr>
              <p:sp>
                <p:nvSpPr>
                  <p:cNvPr id="72" name="Rektangel 71">
                    <a:extLst>
                      <a:ext uri="{FF2B5EF4-FFF2-40B4-BE49-F238E27FC236}">
                        <a16:creationId xmlns:a16="http://schemas.microsoft.com/office/drawing/2014/main" id="{75EF8EE1-063B-9346-B35B-D391702A8BB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CFF58234-DBCD-D445-A55A-0676865E1184}"/>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109C31E9-21AC-2E47-9003-13EB8450B43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3532582E-3265-BF4E-B974-FF3AE992FDE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4" name="TekstSylinder 63">
              <a:extLst>
                <a:ext uri="{FF2B5EF4-FFF2-40B4-BE49-F238E27FC236}">
                  <a16:creationId xmlns:a16="http://schemas.microsoft.com/office/drawing/2014/main" id="{86ED5B6B-9879-C44E-8087-9FC40D9CE394}"/>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5" name="Vinkel 64">
              <a:extLst>
                <a:ext uri="{FF2B5EF4-FFF2-40B4-BE49-F238E27FC236}">
                  <a16:creationId xmlns:a16="http://schemas.microsoft.com/office/drawing/2014/main" id="{882C9AE6-2E87-9D4A-AED8-96B5D6BCAAE4}"/>
                </a:ext>
              </a:extLst>
            </p:cNvPr>
            <p:cNvCxnSpPr>
              <a:cxnSpLocks/>
              <a:stCxn id="79" idx="3"/>
              <a:endCxn id="76"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485D6620-BA62-D64A-9B43-1D9C5CB34030}"/>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986156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18.11.2025</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81625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Bare tittel neg">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28B61C57-CE26-C74A-997D-0EEB0B8AAC4D}" type="datetime1">
              <a:rPr lang="nb-NO" smtClean="0"/>
              <a:pPr/>
              <a:t>18.11.2025</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6" name="Gruppe 5">
            <a:extLst>
              <a:ext uri="{FF2B5EF4-FFF2-40B4-BE49-F238E27FC236}">
                <a16:creationId xmlns:a16="http://schemas.microsoft.com/office/drawing/2014/main" id="{C1D1050C-9B0F-DA46-A7AE-49D147BAD25B}"/>
              </a:ext>
            </a:extLst>
          </p:cNvPr>
          <p:cNvGrpSpPr/>
          <p:nvPr userDrawn="1"/>
        </p:nvGrpSpPr>
        <p:grpSpPr>
          <a:xfrm>
            <a:off x="-715963" y="-1306644"/>
            <a:ext cx="12909163" cy="8164644"/>
            <a:chOff x="-715963" y="-1306644"/>
            <a:chExt cx="12909163" cy="8164644"/>
          </a:xfrm>
        </p:grpSpPr>
        <p:grpSp>
          <p:nvGrpSpPr>
            <p:cNvPr id="7" name="Gruppe 6">
              <a:extLst>
                <a:ext uri="{FF2B5EF4-FFF2-40B4-BE49-F238E27FC236}">
                  <a16:creationId xmlns:a16="http://schemas.microsoft.com/office/drawing/2014/main" id="{1068411B-5C48-D749-B5E3-30A5D49D5141}"/>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7B5DD97E-E1DE-7D46-9418-0D0AFDF35F70}"/>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A0D018A7-D1AC-1A44-817B-2D69D4EE7234}"/>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AD814A3B-37FE-FE4B-B04E-FC6B766D158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46A1D4B5-D234-EB45-A367-DA2C1AEC53F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66D8AD51-3ABD-8947-A454-453AF493E4D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F338B2FE-B7A8-7347-9C68-83876225606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ED151BEC-03EB-014A-A517-B60405C23277}"/>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1F47004B-BBEB-FA48-8A06-F460897DA374}"/>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3DFF5052-7500-6447-AE94-5921BC688C69}"/>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92571E5D-A6F0-C348-8000-B3FD4C1C5656}"/>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361CFB6-0332-504B-AA1B-B567E221EE1E}"/>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7E1762E-E5A1-3345-B079-7552913F529C}"/>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C1AC057A-FCD6-F949-8F37-58BA71E1CFD8}"/>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9297B28-D383-6249-A34F-5922BCCCA2CD}"/>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8DA38DB-AAE9-8748-AE1F-FFDD03973FAA}"/>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1EC8A23-B92A-DD41-B9D2-FB44C924BDCE}"/>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9164DF05-EC67-AC40-8F66-329831BDA2C4}"/>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9FDB03-16A1-CA49-920F-068F53EC1B58}"/>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B0573EAA-0C11-C147-98B8-AD18BE730C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EB0E7CD-84C6-6C44-A312-16BB487C604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DE64285-F12E-824D-8130-37D78FBA7C48}"/>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F00E4EE8-0D5B-4F4C-B728-6B1A720431DD}"/>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0ED51BD-81EB-404C-BD1C-2A098E1769C0}"/>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D7466B6-499E-2F41-95CE-764FD8B4A6A2}"/>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3F46B044-3DF6-354A-AC1B-903E736EBD6D}"/>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6CE67777-BBBB-2F47-95C1-34649FB8584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ED37426C-F34C-0D4B-8BD0-9F8901D14277}"/>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0E01F846-B854-5F4D-8459-44312D2E538F}"/>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0F5CB43-152A-4F4C-8F3F-08E5D529F6B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D20FE3BB-4A3A-0148-9187-D678070204BF}"/>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9CDD407C-7201-0F40-B92A-FF4AD5515F91}"/>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07A5FDEC-A2AB-AF49-B0D1-056383BA45BE}"/>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18F9CFD8-DEA8-7D4F-A2AB-2DD0359A71C3}"/>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B2A25372-2BA8-9048-8062-9B09788AC871}"/>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78F37647-0B41-774C-B0CE-F0914829EF3E}"/>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1" name="Rektangel 10">
                <a:extLst>
                  <a:ext uri="{FF2B5EF4-FFF2-40B4-BE49-F238E27FC236}">
                    <a16:creationId xmlns:a16="http://schemas.microsoft.com/office/drawing/2014/main" id="{E89A3A05-5699-7947-977B-758F31E8A069}"/>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D698679E-611A-BA47-B555-42237E590009}"/>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3" name="Rektangel 12">
                <a:extLst>
                  <a:ext uri="{FF2B5EF4-FFF2-40B4-BE49-F238E27FC236}">
                    <a16:creationId xmlns:a16="http://schemas.microsoft.com/office/drawing/2014/main" id="{83CB65AE-071B-384F-BED9-0B6BBC28F24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46A59B6E-BC40-A04A-810E-381EB0406F6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8F00FAE-DEAF-9D4B-AE1A-B2E06A30AE2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27D94157-FD6C-9343-B390-D6F5769CDC1D}"/>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DDC4238B-2FB7-504F-8FA6-8F2CB72D9FB5}"/>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EFB3E350-6D32-5B44-A589-DBA014CCAD87}"/>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78FC5178-3E3A-FA42-8025-AA007A3A20D4}"/>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DBF7CD49-D811-1E40-93F6-55470FBFF148}"/>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583D459D-BDEB-A248-A2C1-FB9BB4D30D6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0D4C9258-518D-FC40-80AD-80B600AF68B8}"/>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B723F13F-8F3A-4941-B2D9-3DE33FBA1B35}"/>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F5F9D48-374C-D34F-AC3B-AC2261364F7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pic>
        <p:nvPicPr>
          <p:cNvPr id="57" name="Bilde 56">
            <a:extLst>
              <a:ext uri="{FF2B5EF4-FFF2-40B4-BE49-F238E27FC236}">
                <a16:creationId xmlns:a16="http://schemas.microsoft.com/office/drawing/2014/main" id="{C3699402-183F-774C-B97D-A832ABCCDA7C}"/>
              </a:ext>
            </a:extLst>
          </p:cNvPr>
          <p:cNvPicPr>
            <a:picLocks noChangeAspect="1"/>
          </p:cNvPicPr>
          <p:nvPr userDrawn="1"/>
        </p:nvPicPr>
        <p:blipFill>
          <a:blip r:embed="rId2"/>
          <a:stretch>
            <a:fillRect/>
          </a:stretch>
        </p:blipFill>
        <p:spPr>
          <a:xfrm>
            <a:off x="331200" y="6298809"/>
            <a:ext cx="688336" cy="355181"/>
          </a:xfrm>
          <a:prstGeom prst="rect">
            <a:avLst/>
          </a:prstGeom>
        </p:spPr>
      </p:pic>
      <p:grpSp>
        <p:nvGrpSpPr>
          <p:cNvPr id="58" name="Gruppe 57">
            <a:extLst>
              <a:ext uri="{FF2B5EF4-FFF2-40B4-BE49-F238E27FC236}">
                <a16:creationId xmlns:a16="http://schemas.microsoft.com/office/drawing/2014/main" id="{B17E6E01-06C2-2A48-9FE5-6A3259C2A26A}"/>
              </a:ext>
            </a:extLst>
          </p:cNvPr>
          <p:cNvGrpSpPr/>
          <p:nvPr userDrawn="1"/>
        </p:nvGrpSpPr>
        <p:grpSpPr>
          <a:xfrm>
            <a:off x="12252770" y="1"/>
            <a:ext cx="1165167" cy="5230535"/>
            <a:chOff x="12252770" y="1"/>
            <a:chExt cx="1165167" cy="5230535"/>
          </a:xfrm>
        </p:grpSpPr>
        <p:grpSp>
          <p:nvGrpSpPr>
            <p:cNvPr id="59" name="Gruppe 58">
              <a:extLst>
                <a:ext uri="{FF2B5EF4-FFF2-40B4-BE49-F238E27FC236}">
                  <a16:creationId xmlns:a16="http://schemas.microsoft.com/office/drawing/2014/main" id="{F2EB3480-5DDC-0044-8395-748858D199CE}"/>
                </a:ext>
              </a:extLst>
            </p:cNvPr>
            <p:cNvGrpSpPr/>
            <p:nvPr userDrawn="1"/>
          </p:nvGrpSpPr>
          <p:grpSpPr>
            <a:xfrm>
              <a:off x="12252770" y="1"/>
              <a:ext cx="409071" cy="3254927"/>
              <a:chOff x="12252770" y="1"/>
              <a:chExt cx="588588" cy="4683318"/>
            </a:xfrm>
          </p:grpSpPr>
          <p:sp>
            <p:nvSpPr>
              <p:cNvPr id="64" name="Rektangel 63">
                <a:extLst>
                  <a:ext uri="{FF2B5EF4-FFF2-40B4-BE49-F238E27FC236}">
                    <a16:creationId xmlns:a16="http://schemas.microsoft.com/office/drawing/2014/main" id="{3BA74F53-7E5B-4840-9D64-49E4BF43F431}"/>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5" name="Gruppe 64">
                <a:extLst>
                  <a:ext uri="{FF2B5EF4-FFF2-40B4-BE49-F238E27FC236}">
                    <a16:creationId xmlns:a16="http://schemas.microsoft.com/office/drawing/2014/main" id="{3C37FD06-23C3-6848-951F-9C9046A29A7E}"/>
                  </a:ext>
                </a:extLst>
              </p:cNvPr>
              <p:cNvGrpSpPr/>
              <p:nvPr userDrawn="1"/>
            </p:nvGrpSpPr>
            <p:grpSpPr>
              <a:xfrm>
                <a:off x="12326727" y="84822"/>
                <a:ext cx="440675" cy="4513676"/>
                <a:chOff x="12316858" y="92947"/>
                <a:chExt cx="440675" cy="4513676"/>
              </a:xfrm>
            </p:grpSpPr>
            <p:grpSp>
              <p:nvGrpSpPr>
                <p:cNvPr id="66" name="Gruppe 65">
                  <a:extLst>
                    <a:ext uri="{FF2B5EF4-FFF2-40B4-BE49-F238E27FC236}">
                      <a16:creationId xmlns:a16="http://schemas.microsoft.com/office/drawing/2014/main" id="{A8085072-8F46-C24B-BEAA-89C731D92341}"/>
                    </a:ext>
                  </a:extLst>
                </p:cNvPr>
                <p:cNvGrpSpPr/>
                <p:nvPr userDrawn="1"/>
              </p:nvGrpSpPr>
              <p:grpSpPr>
                <a:xfrm>
                  <a:off x="12316858" y="92947"/>
                  <a:ext cx="440675" cy="1322025"/>
                  <a:chOff x="12316858" y="92947"/>
                  <a:chExt cx="440675" cy="1322025"/>
                </a:xfrm>
              </p:grpSpPr>
              <p:sp>
                <p:nvSpPr>
                  <p:cNvPr id="76" name="Rektangel 75">
                    <a:extLst>
                      <a:ext uri="{FF2B5EF4-FFF2-40B4-BE49-F238E27FC236}">
                        <a16:creationId xmlns:a16="http://schemas.microsoft.com/office/drawing/2014/main" id="{FDC87DD8-68F2-2B4A-BA17-43C04DB94C09}"/>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DD7FA195-ED26-914A-B647-91E942CD5D9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717A406D-FE53-2448-86BD-614D3C73B3E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7" name="Gruppe 66">
                  <a:extLst>
                    <a:ext uri="{FF2B5EF4-FFF2-40B4-BE49-F238E27FC236}">
                      <a16:creationId xmlns:a16="http://schemas.microsoft.com/office/drawing/2014/main" id="{AA16A036-19CC-A842-9CBA-384F3686A5FE}"/>
                    </a:ext>
                  </a:extLst>
                </p:cNvPr>
                <p:cNvGrpSpPr/>
                <p:nvPr userDrawn="1"/>
              </p:nvGrpSpPr>
              <p:grpSpPr>
                <a:xfrm>
                  <a:off x="12316858" y="1468435"/>
                  <a:ext cx="440675" cy="1322025"/>
                  <a:chOff x="12316858" y="1600866"/>
                  <a:chExt cx="440675" cy="1322025"/>
                </a:xfrm>
              </p:grpSpPr>
              <p:sp>
                <p:nvSpPr>
                  <p:cNvPr id="73" name="Rektangel 72">
                    <a:extLst>
                      <a:ext uri="{FF2B5EF4-FFF2-40B4-BE49-F238E27FC236}">
                        <a16:creationId xmlns:a16="http://schemas.microsoft.com/office/drawing/2014/main" id="{5AA70624-BE75-D842-A641-7D4B557E5EB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F8D025E7-9CA0-A047-9F6A-F02E903A1983}"/>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0977E685-6718-7745-8B6E-DEDEE888EB94}"/>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6A888C87-51EF-BF43-A149-80800BA1451C}"/>
                    </a:ext>
                  </a:extLst>
                </p:cNvPr>
                <p:cNvGrpSpPr/>
                <p:nvPr userDrawn="1"/>
              </p:nvGrpSpPr>
              <p:grpSpPr>
                <a:xfrm>
                  <a:off x="12316858" y="2843923"/>
                  <a:ext cx="440675" cy="1762700"/>
                  <a:chOff x="12316858" y="3201732"/>
                  <a:chExt cx="440675" cy="1762700"/>
                </a:xfrm>
              </p:grpSpPr>
              <p:sp>
                <p:nvSpPr>
                  <p:cNvPr id="69" name="Rektangel 68">
                    <a:extLst>
                      <a:ext uri="{FF2B5EF4-FFF2-40B4-BE49-F238E27FC236}">
                        <a16:creationId xmlns:a16="http://schemas.microsoft.com/office/drawing/2014/main" id="{756477A9-8504-F548-8CED-45C78AB4CF05}"/>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Rektangel 69">
                    <a:extLst>
                      <a:ext uri="{FF2B5EF4-FFF2-40B4-BE49-F238E27FC236}">
                        <a16:creationId xmlns:a16="http://schemas.microsoft.com/office/drawing/2014/main" id="{E2B5ABB0-3058-AA46-9889-5869E473AE7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8BF26325-174D-3645-9C57-CCFC0C1175A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B62A87D9-9422-8444-8FD3-A1BE48CF30C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0" name="TekstSylinder 59">
              <a:extLst>
                <a:ext uri="{FF2B5EF4-FFF2-40B4-BE49-F238E27FC236}">
                  <a16:creationId xmlns:a16="http://schemas.microsoft.com/office/drawing/2014/main" id="{73104622-4E59-5847-A55B-634077D7F43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61" name="Gruppe 60">
              <a:extLst>
                <a:ext uri="{FF2B5EF4-FFF2-40B4-BE49-F238E27FC236}">
                  <a16:creationId xmlns:a16="http://schemas.microsoft.com/office/drawing/2014/main" id="{37123774-32AD-4D48-837D-9B50969FCC33}"/>
                </a:ext>
              </a:extLst>
            </p:cNvPr>
            <p:cNvGrpSpPr/>
            <p:nvPr userDrawn="1"/>
          </p:nvGrpSpPr>
          <p:grpSpPr>
            <a:xfrm>
              <a:off x="12610441" y="194994"/>
              <a:ext cx="807496" cy="955972"/>
              <a:chOff x="12610441" y="212086"/>
              <a:chExt cx="807496" cy="955972"/>
            </a:xfrm>
          </p:grpSpPr>
          <p:cxnSp>
            <p:nvCxnSpPr>
              <p:cNvPr id="62" name="Vinkel 61">
                <a:extLst>
                  <a:ext uri="{FF2B5EF4-FFF2-40B4-BE49-F238E27FC236}">
                    <a16:creationId xmlns:a16="http://schemas.microsoft.com/office/drawing/2014/main" id="{DB6D4BF2-0D91-434C-8F27-BC433F6E6410}"/>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3" name="TekstSylinder 62">
                <a:extLst>
                  <a:ext uri="{FF2B5EF4-FFF2-40B4-BE49-F238E27FC236}">
                    <a16:creationId xmlns:a16="http://schemas.microsoft.com/office/drawing/2014/main" id="{6C392CEA-242D-A34D-B36F-D988744DBFF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4065925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18.11.2025</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967381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Tomt neg">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6216D44A-19CF-DE4E-8E1A-3AD40AB275F0}" type="datetime1">
              <a:rPr lang="nb-NO" smtClean="0"/>
              <a:pPr/>
              <a:t>18.11.2025</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5" name="Bilde 4">
            <a:extLst>
              <a:ext uri="{FF2B5EF4-FFF2-40B4-BE49-F238E27FC236}">
                <a16:creationId xmlns:a16="http://schemas.microsoft.com/office/drawing/2014/main" id="{557E58CC-95FD-0340-B743-A6656B545401}"/>
              </a:ext>
            </a:extLst>
          </p:cNvPr>
          <p:cNvPicPr>
            <a:picLocks noChangeAspect="1"/>
          </p:cNvPicPr>
          <p:nvPr userDrawn="1"/>
        </p:nvPicPr>
        <p:blipFill>
          <a:blip r:embed="rId2"/>
          <a:stretch>
            <a:fillRect/>
          </a:stretch>
        </p:blipFill>
        <p:spPr>
          <a:xfrm>
            <a:off x="331200" y="6298809"/>
            <a:ext cx="688336" cy="355181"/>
          </a:xfrm>
          <a:prstGeom prst="rect">
            <a:avLst/>
          </a:prstGeom>
        </p:spPr>
      </p:pic>
      <p:grpSp>
        <p:nvGrpSpPr>
          <p:cNvPr id="6" name="Gruppe 5">
            <a:extLst>
              <a:ext uri="{FF2B5EF4-FFF2-40B4-BE49-F238E27FC236}">
                <a16:creationId xmlns:a16="http://schemas.microsoft.com/office/drawing/2014/main" id="{AB1900BA-05D4-CC4D-ADCE-D307B8419611}"/>
              </a:ext>
            </a:extLst>
          </p:cNvPr>
          <p:cNvGrpSpPr/>
          <p:nvPr userDrawn="1"/>
        </p:nvGrpSpPr>
        <p:grpSpPr>
          <a:xfrm>
            <a:off x="-715963" y="-1306644"/>
            <a:ext cx="12909163" cy="8164644"/>
            <a:chOff x="-715963" y="-1306644"/>
            <a:chExt cx="12909163" cy="8164644"/>
          </a:xfrm>
        </p:grpSpPr>
        <p:grpSp>
          <p:nvGrpSpPr>
            <p:cNvPr id="7" name="Gruppe 6">
              <a:extLst>
                <a:ext uri="{FF2B5EF4-FFF2-40B4-BE49-F238E27FC236}">
                  <a16:creationId xmlns:a16="http://schemas.microsoft.com/office/drawing/2014/main" id="{A601B2AB-0092-5D48-B697-F5B2F8642F27}"/>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1283DABB-F957-7041-9BD8-2E7C09E75AC3}"/>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03E03865-2527-DB49-979A-47FFF2A1032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4CD3D47E-9369-9647-B082-306910B6CD6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9A8E62DF-790C-2D4D-81AF-08239423467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FC384CB6-ED25-E34D-9712-8F0E8ED4CD3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A031495B-E581-454B-8CC0-EF055DE24C57}"/>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E55F45DD-A85F-5F46-83FA-B7EDB15751D5}"/>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43A3439B-451A-4C46-AD1B-A782CD0A8E4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B9829110-FFBC-274E-9141-5A01CA9003F2}"/>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DB7B771-D9B6-624B-8A46-356BB47D2DCF}"/>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B99F47D-FC4D-D847-8DE5-D58693171585}"/>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48142ED-63BF-2743-BF2B-247A0FA84A64}"/>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9D7D332-0D4C-704E-BF86-2D38B3BF1A0E}"/>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C545234E-EC4D-AA4B-B17B-9AB931597E10}"/>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D9077C88-D56C-5245-8D27-0CEEB028ABD9}"/>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7827F59-ECDA-744D-8356-C1E924BD4D05}"/>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4C4C87E6-E38E-CF4A-BA35-A5272281247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36935E26-963B-1A48-BD41-A01E8CB08D66}"/>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7D3435F6-6DB0-C34A-BC71-DB699A7D99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C414CD4D-10D1-8840-BDE7-AD7EBD7008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60DFA5A-25D5-AD43-8A30-3AD4CD267870}"/>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25955AA6-D471-4346-B2BA-075B4897A10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4076C51A-758B-3746-9ED0-E160EB7B684C}"/>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6FDA69B5-A0C7-E645-9E2C-7B305BFF6A21}"/>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1C5A376E-4065-374B-BA02-7D97FA3E2C2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018EEC3F-5AF1-724B-8AEE-660F9D3A4C8C}"/>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6A58F931-93D4-2942-B3D5-EB7C4B9526B8}"/>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E58408FF-BB4B-324F-B809-10738F8313B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4261316-AF1F-AD45-BB4B-917D42AA7003}"/>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6B5EF1EC-1B00-1844-B472-4AA8C80DC1E4}"/>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422C5EE2-43BC-F04D-9F67-D2F7E8BB146D}"/>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23EBDFBA-B78B-234E-8859-7253F0EE320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917639CB-FC6C-0345-B9F1-D4156B250E2B}"/>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45446D2C-39DA-CD47-AFC9-CB458E69BDB6}"/>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EAA5D0EC-17A3-F142-B9ED-F53E6B6A0F6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1" name="Rektangel 10">
                <a:extLst>
                  <a:ext uri="{FF2B5EF4-FFF2-40B4-BE49-F238E27FC236}">
                    <a16:creationId xmlns:a16="http://schemas.microsoft.com/office/drawing/2014/main" id="{7754D441-1572-A44C-BEE7-FB28E38DB59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800553DB-484C-4C48-A795-AD15950696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3" name="Rektangel 12">
                <a:extLst>
                  <a:ext uri="{FF2B5EF4-FFF2-40B4-BE49-F238E27FC236}">
                    <a16:creationId xmlns:a16="http://schemas.microsoft.com/office/drawing/2014/main" id="{24FB817F-D960-C84A-9EF5-1AD43774A62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809952D0-7ACC-0B46-9DC5-BC1BE08DFCC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7D39A50C-ECD4-4544-BA86-2ED55C88171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BEA364B-9128-6E40-B529-DD331D756648}"/>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C72D05B0-E28E-DC4F-BC75-E520AACE32DD}"/>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14E0F4DD-E0F0-F24C-B654-6AED7A229E4F}"/>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B2445F4C-3310-734C-AE0A-635C6A6AC128}"/>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1A5133CC-5017-464D-BE68-FFFF7D1AC0A5}"/>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D292125B-BEFA-AC4E-B7E8-8D1A25A157B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A9DD9D52-EED3-5747-BDD4-E91D0C39344D}"/>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AED1A88C-B09C-B748-89CA-045C396CB15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C53B160-049D-7E44-881B-655B1B2A4F9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57" name="Gruppe 56">
            <a:extLst>
              <a:ext uri="{FF2B5EF4-FFF2-40B4-BE49-F238E27FC236}">
                <a16:creationId xmlns:a16="http://schemas.microsoft.com/office/drawing/2014/main" id="{B5F84FFA-6BAA-B14F-B16D-AA7B9747C6CC}"/>
              </a:ext>
            </a:extLst>
          </p:cNvPr>
          <p:cNvGrpSpPr/>
          <p:nvPr userDrawn="1"/>
        </p:nvGrpSpPr>
        <p:grpSpPr>
          <a:xfrm>
            <a:off x="12252770" y="1"/>
            <a:ext cx="1165167" cy="5230535"/>
            <a:chOff x="12252770" y="1"/>
            <a:chExt cx="1165167" cy="5230535"/>
          </a:xfrm>
        </p:grpSpPr>
        <p:grpSp>
          <p:nvGrpSpPr>
            <p:cNvPr id="58" name="Gruppe 57">
              <a:extLst>
                <a:ext uri="{FF2B5EF4-FFF2-40B4-BE49-F238E27FC236}">
                  <a16:creationId xmlns:a16="http://schemas.microsoft.com/office/drawing/2014/main" id="{77A126F7-40BD-C14E-8502-3DA25EA5B468}"/>
                </a:ext>
              </a:extLst>
            </p:cNvPr>
            <p:cNvGrpSpPr/>
            <p:nvPr userDrawn="1"/>
          </p:nvGrpSpPr>
          <p:grpSpPr>
            <a:xfrm>
              <a:off x="12252770" y="1"/>
              <a:ext cx="409071" cy="3254927"/>
              <a:chOff x="12252770" y="1"/>
              <a:chExt cx="588588" cy="4683318"/>
            </a:xfrm>
          </p:grpSpPr>
          <p:sp>
            <p:nvSpPr>
              <p:cNvPr id="63" name="Rektangel 62">
                <a:extLst>
                  <a:ext uri="{FF2B5EF4-FFF2-40B4-BE49-F238E27FC236}">
                    <a16:creationId xmlns:a16="http://schemas.microsoft.com/office/drawing/2014/main" id="{34109EA4-7D73-6A41-B911-1DA4C65C7F3C}"/>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4" name="Gruppe 63">
                <a:extLst>
                  <a:ext uri="{FF2B5EF4-FFF2-40B4-BE49-F238E27FC236}">
                    <a16:creationId xmlns:a16="http://schemas.microsoft.com/office/drawing/2014/main" id="{519B015A-7710-4345-B1A0-2C31D3D3A29E}"/>
                  </a:ext>
                </a:extLst>
              </p:cNvPr>
              <p:cNvGrpSpPr/>
              <p:nvPr userDrawn="1"/>
            </p:nvGrpSpPr>
            <p:grpSpPr>
              <a:xfrm>
                <a:off x="12326727" y="84822"/>
                <a:ext cx="440675" cy="4513676"/>
                <a:chOff x="12316858" y="92947"/>
                <a:chExt cx="440675" cy="4513676"/>
              </a:xfrm>
            </p:grpSpPr>
            <p:grpSp>
              <p:nvGrpSpPr>
                <p:cNvPr id="65" name="Gruppe 64">
                  <a:extLst>
                    <a:ext uri="{FF2B5EF4-FFF2-40B4-BE49-F238E27FC236}">
                      <a16:creationId xmlns:a16="http://schemas.microsoft.com/office/drawing/2014/main" id="{1E952DE6-F52C-8141-AA51-F93ED1B782AC}"/>
                    </a:ext>
                  </a:extLst>
                </p:cNvPr>
                <p:cNvGrpSpPr/>
                <p:nvPr userDrawn="1"/>
              </p:nvGrpSpPr>
              <p:grpSpPr>
                <a:xfrm>
                  <a:off x="12316858" y="92947"/>
                  <a:ext cx="440675" cy="1322025"/>
                  <a:chOff x="12316858" y="92947"/>
                  <a:chExt cx="440675" cy="1322025"/>
                </a:xfrm>
              </p:grpSpPr>
              <p:sp>
                <p:nvSpPr>
                  <p:cNvPr id="75" name="Rektangel 74">
                    <a:extLst>
                      <a:ext uri="{FF2B5EF4-FFF2-40B4-BE49-F238E27FC236}">
                        <a16:creationId xmlns:a16="http://schemas.microsoft.com/office/drawing/2014/main" id="{1D91D97C-F319-7D49-8970-B66AB818B22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99F6A8CC-B295-074A-89FC-DBCE3DC47B03}"/>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E44D7125-3570-FD4D-B191-C75A400B46EF}"/>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6" name="Gruppe 65">
                  <a:extLst>
                    <a:ext uri="{FF2B5EF4-FFF2-40B4-BE49-F238E27FC236}">
                      <a16:creationId xmlns:a16="http://schemas.microsoft.com/office/drawing/2014/main" id="{6E9D1C89-D906-8A47-9476-62BAE8FEB515}"/>
                    </a:ext>
                  </a:extLst>
                </p:cNvPr>
                <p:cNvGrpSpPr/>
                <p:nvPr userDrawn="1"/>
              </p:nvGrpSpPr>
              <p:grpSpPr>
                <a:xfrm>
                  <a:off x="12316858" y="1468435"/>
                  <a:ext cx="440675" cy="1322025"/>
                  <a:chOff x="12316858" y="1600866"/>
                  <a:chExt cx="440675" cy="1322025"/>
                </a:xfrm>
              </p:grpSpPr>
              <p:sp>
                <p:nvSpPr>
                  <p:cNvPr id="72" name="Rektangel 71">
                    <a:extLst>
                      <a:ext uri="{FF2B5EF4-FFF2-40B4-BE49-F238E27FC236}">
                        <a16:creationId xmlns:a16="http://schemas.microsoft.com/office/drawing/2014/main" id="{D145DC4C-E21E-4741-ADAA-1EDD63A5E30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D9A25599-1748-4243-9CC2-9B55BA245FD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F126E6B9-55BC-AB41-92F0-ED3B06012608}"/>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7" name="Gruppe 66">
                  <a:extLst>
                    <a:ext uri="{FF2B5EF4-FFF2-40B4-BE49-F238E27FC236}">
                      <a16:creationId xmlns:a16="http://schemas.microsoft.com/office/drawing/2014/main" id="{643744EE-DB91-F24E-8086-50A0EDD842EB}"/>
                    </a:ext>
                  </a:extLst>
                </p:cNvPr>
                <p:cNvGrpSpPr/>
                <p:nvPr userDrawn="1"/>
              </p:nvGrpSpPr>
              <p:grpSpPr>
                <a:xfrm>
                  <a:off x="12316858" y="2843923"/>
                  <a:ext cx="440675" cy="1762700"/>
                  <a:chOff x="12316858" y="3201732"/>
                  <a:chExt cx="440675" cy="1762700"/>
                </a:xfrm>
              </p:grpSpPr>
              <p:sp>
                <p:nvSpPr>
                  <p:cNvPr id="68" name="Rektangel 67">
                    <a:extLst>
                      <a:ext uri="{FF2B5EF4-FFF2-40B4-BE49-F238E27FC236}">
                        <a16:creationId xmlns:a16="http://schemas.microsoft.com/office/drawing/2014/main" id="{BF15CC72-60C3-DF4D-B9DE-BE9263C2B62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9" name="Rektangel 68">
                    <a:extLst>
                      <a:ext uri="{FF2B5EF4-FFF2-40B4-BE49-F238E27FC236}">
                        <a16:creationId xmlns:a16="http://schemas.microsoft.com/office/drawing/2014/main" id="{EDFE0806-648E-664D-A052-406FC350D6F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Rektangel 69">
                    <a:extLst>
                      <a:ext uri="{FF2B5EF4-FFF2-40B4-BE49-F238E27FC236}">
                        <a16:creationId xmlns:a16="http://schemas.microsoft.com/office/drawing/2014/main" id="{BCC0B081-FCB2-5C47-B8AD-231EFCC1929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C6009896-4C4A-2C43-B51A-3964D8127B9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59" name="TekstSylinder 58">
              <a:extLst>
                <a:ext uri="{FF2B5EF4-FFF2-40B4-BE49-F238E27FC236}">
                  <a16:creationId xmlns:a16="http://schemas.microsoft.com/office/drawing/2014/main" id="{0DDB7D4B-6E4A-2642-B893-ABD7512A4B44}"/>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60" name="Gruppe 59">
              <a:extLst>
                <a:ext uri="{FF2B5EF4-FFF2-40B4-BE49-F238E27FC236}">
                  <a16:creationId xmlns:a16="http://schemas.microsoft.com/office/drawing/2014/main" id="{85916284-E703-0E4A-9DB5-13D9D1A9819A}"/>
                </a:ext>
              </a:extLst>
            </p:cNvPr>
            <p:cNvGrpSpPr/>
            <p:nvPr userDrawn="1"/>
          </p:nvGrpSpPr>
          <p:grpSpPr>
            <a:xfrm>
              <a:off x="12610441" y="194994"/>
              <a:ext cx="807496" cy="955972"/>
              <a:chOff x="12610441" y="212086"/>
              <a:chExt cx="807496" cy="955972"/>
            </a:xfrm>
          </p:grpSpPr>
          <p:cxnSp>
            <p:nvCxnSpPr>
              <p:cNvPr id="61" name="Vinkel 60">
                <a:extLst>
                  <a:ext uri="{FF2B5EF4-FFF2-40B4-BE49-F238E27FC236}">
                    <a16:creationId xmlns:a16="http://schemas.microsoft.com/office/drawing/2014/main" id="{52D5A379-F749-0D46-A951-B3F032547EA3}"/>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 name="TekstSylinder 61">
                <a:extLst>
                  <a:ext uri="{FF2B5EF4-FFF2-40B4-BE49-F238E27FC236}">
                    <a16:creationId xmlns:a16="http://schemas.microsoft.com/office/drawing/2014/main" id="{500DE19B-D18B-BB4D-8C3A-93CA181730A8}"/>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1685651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2"/>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18.11.2025</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1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TekstSylinder 90">
            <a:extLst>
              <a:ext uri="{FF2B5EF4-FFF2-40B4-BE49-F238E27FC236}">
                <a16:creationId xmlns:a16="http://schemas.microsoft.com/office/drawing/2014/main" id="{579C4266-3D6E-7E4E-B7F9-0C8B755D7C96}"/>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2018 / Innholdssider / positiv</a:t>
            </a:r>
          </a:p>
        </p:txBody>
      </p:sp>
      <p:grpSp>
        <p:nvGrpSpPr>
          <p:cNvPr id="90" name="Gruppe 89">
            <a:extLst>
              <a:ext uri="{FF2B5EF4-FFF2-40B4-BE49-F238E27FC236}">
                <a16:creationId xmlns:a16="http://schemas.microsoft.com/office/drawing/2014/main" id="{93C22E23-7157-454A-9FA2-4933BA1812A4}"/>
              </a:ext>
            </a:extLst>
          </p:cNvPr>
          <p:cNvGrpSpPr/>
          <p:nvPr userDrawn="1"/>
        </p:nvGrpSpPr>
        <p:grpSpPr>
          <a:xfrm>
            <a:off x="12252770" y="1"/>
            <a:ext cx="1165167" cy="5230535"/>
            <a:chOff x="12252770" y="1"/>
            <a:chExt cx="1165167" cy="5230535"/>
          </a:xfrm>
        </p:grpSpPr>
        <p:grpSp>
          <p:nvGrpSpPr>
            <p:cNvPr id="92" name="Gruppe 91">
              <a:extLst>
                <a:ext uri="{FF2B5EF4-FFF2-40B4-BE49-F238E27FC236}">
                  <a16:creationId xmlns:a16="http://schemas.microsoft.com/office/drawing/2014/main" id="{7A5698FF-6A63-024B-A69C-C4E777FF2F2C}"/>
                </a:ext>
              </a:extLst>
            </p:cNvPr>
            <p:cNvGrpSpPr/>
            <p:nvPr userDrawn="1"/>
          </p:nvGrpSpPr>
          <p:grpSpPr>
            <a:xfrm>
              <a:off x="12252770" y="1"/>
              <a:ext cx="409071" cy="3254927"/>
              <a:chOff x="12252770" y="1"/>
              <a:chExt cx="588588" cy="4683318"/>
            </a:xfrm>
          </p:grpSpPr>
          <p:sp>
            <p:nvSpPr>
              <p:cNvPr id="97" name="Rektangel 96">
                <a:extLst>
                  <a:ext uri="{FF2B5EF4-FFF2-40B4-BE49-F238E27FC236}">
                    <a16:creationId xmlns:a16="http://schemas.microsoft.com/office/drawing/2014/main" id="{25A2FBF4-73A7-CE4C-A8DB-8FE5D09DE5E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8" name="Gruppe 97">
                <a:extLst>
                  <a:ext uri="{FF2B5EF4-FFF2-40B4-BE49-F238E27FC236}">
                    <a16:creationId xmlns:a16="http://schemas.microsoft.com/office/drawing/2014/main" id="{E2F0FC64-DC73-F248-9324-0CE978C9D6B0}"/>
                  </a:ext>
                </a:extLst>
              </p:cNvPr>
              <p:cNvGrpSpPr/>
              <p:nvPr userDrawn="1"/>
            </p:nvGrpSpPr>
            <p:grpSpPr>
              <a:xfrm>
                <a:off x="12326727" y="84822"/>
                <a:ext cx="440675" cy="4513676"/>
                <a:chOff x="12316858" y="92947"/>
                <a:chExt cx="440675" cy="4513676"/>
              </a:xfrm>
            </p:grpSpPr>
            <p:grpSp>
              <p:nvGrpSpPr>
                <p:cNvPr id="99" name="Gruppe 98">
                  <a:extLst>
                    <a:ext uri="{FF2B5EF4-FFF2-40B4-BE49-F238E27FC236}">
                      <a16:creationId xmlns:a16="http://schemas.microsoft.com/office/drawing/2014/main" id="{32C01DAD-6F31-5A4E-8BB7-FB70223EA16E}"/>
                    </a:ext>
                  </a:extLst>
                </p:cNvPr>
                <p:cNvGrpSpPr/>
                <p:nvPr userDrawn="1"/>
              </p:nvGrpSpPr>
              <p:grpSpPr>
                <a:xfrm>
                  <a:off x="12316858" y="92947"/>
                  <a:ext cx="440675" cy="1322025"/>
                  <a:chOff x="12316858" y="92947"/>
                  <a:chExt cx="440675" cy="1322025"/>
                </a:xfrm>
              </p:grpSpPr>
              <p:sp>
                <p:nvSpPr>
                  <p:cNvPr id="109" name="Rektangel 108">
                    <a:extLst>
                      <a:ext uri="{FF2B5EF4-FFF2-40B4-BE49-F238E27FC236}">
                        <a16:creationId xmlns:a16="http://schemas.microsoft.com/office/drawing/2014/main" id="{00BA1803-2911-A847-B7CA-E67357CD35D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EFA1BCB1-1DE2-884A-A3D1-ED6A6FA72118}"/>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1" name="Rektangel 110">
                    <a:extLst>
                      <a:ext uri="{FF2B5EF4-FFF2-40B4-BE49-F238E27FC236}">
                        <a16:creationId xmlns:a16="http://schemas.microsoft.com/office/drawing/2014/main" id="{6F1895A8-5ECD-2A44-990D-ED7B270E21F7}"/>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4F88FD5F-270C-924E-AB88-B64550BAB694}"/>
                    </a:ext>
                  </a:extLst>
                </p:cNvPr>
                <p:cNvGrpSpPr/>
                <p:nvPr userDrawn="1"/>
              </p:nvGrpSpPr>
              <p:grpSpPr>
                <a:xfrm>
                  <a:off x="12316858" y="1468435"/>
                  <a:ext cx="440675" cy="1322025"/>
                  <a:chOff x="12316858" y="1600866"/>
                  <a:chExt cx="440675" cy="1322025"/>
                </a:xfrm>
              </p:grpSpPr>
              <p:sp>
                <p:nvSpPr>
                  <p:cNvPr id="106" name="Rektangel 105">
                    <a:extLst>
                      <a:ext uri="{FF2B5EF4-FFF2-40B4-BE49-F238E27FC236}">
                        <a16:creationId xmlns:a16="http://schemas.microsoft.com/office/drawing/2014/main" id="{691CFAF3-3CF9-D944-A90A-7771F866546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ECBBB0E6-3392-8F48-AF3D-1E34E5123EB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8" name="Rektangel 107">
                    <a:extLst>
                      <a:ext uri="{FF2B5EF4-FFF2-40B4-BE49-F238E27FC236}">
                        <a16:creationId xmlns:a16="http://schemas.microsoft.com/office/drawing/2014/main" id="{AD973EDC-E273-FD45-A872-FCEA9C9596C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1" name="Gruppe 100">
                  <a:extLst>
                    <a:ext uri="{FF2B5EF4-FFF2-40B4-BE49-F238E27FC236}">
                      <a16:creationId xmlns:a16="http://schemas.microsoft.com/office/drawing/2014/main" id="{0BB50A37-EF61-E145-B01B-4CD63CD93CFC}"/>
                    </a:ext>
                  </a:extLst>
                </p:cNvPr>
                <p:cNvGrpSpPr/>
                <p:nvPr userDrawn="1"/>
              </p:nvGrpSpPr>
              <p:grpSpPr>
                <a:xfrm>
                  <a:off x="12316858" y="2843923"/>
                  <a:ext cx="440675" cy="1762700"/>
                  <a:chOff x="12316858" y="3201732"/>
                  <a:chExt cx="440675" cy="1762700"/>
                </a:xfrm>
              </p:grpSpPr>
              <p:sp>
                <p:nvSpPr>
                  <p:cNvPr id="102" name="Rektangel 101">
                    <a:extLst>
                      <a:ext uri="{FF2B5EF4-FFF2-40B4-BE49-F238E27FC236}">
                        <a16:creationId xmlns:a16="http://schemas.microsoft.com/office/drawing/2014/main" id="{936DA9BF-3F5B-1645-B5A8-937601BD550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E37229E9-C19B-314E-A355-F74581E29A8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F5029DA2-C182-3D45-9570-AC932D04C9F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3F512FCD-C3D3-1246-B41C-4FB5A3A4237D}"/>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3" name="TekstSylinder 92">
              <a:extLst>
                <a:ext uri="{FF2B5EF4-FFF2-40B4-BE49-F238E27FC236}">
                  <a16:creationId xmlns:a16="http://schemas.microsoft.com/office/drawing/2014/main" id="{8EBAF184-0DA0-994C-BADC-830CD29ED2D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94" name="Gruppe 93">
              <a:extLst>
                <a:ext uri="{FF2B5EF4-FFF2-40B4-BE49-F238E27FC236}">
                  <a16:creationId xmlns:a16="http://schemas.microsoft.com/office/drawing/2014/main" id="{704FC957-C060-9247-9858-582BFAE0455A}"/>
                </a:ext>
              </a:extLst>
            </p:cNvPr>
            <p:cNvGrpSpPr/>
            <p:nvPr userDrawn="1"/>
          </p:nvGrpSpPr>
          <p:grpSpPr>
            <a:xfrm>
              <a:off x="12610441" y="194994"/>
              <a:ext cx="807496" cy="955972"/>
              <a:chOff x="12610441" y="212086"/>
              <a:chExt cx="807496" cy="955972"/>
            </a:xfrm>
          </p:grpSpPr>
          <p:cxnSp>
            <p:nvCxnSpPr>
              <p:cNvPr id="95" name="Vinkel 94">
                <a:extLst>
                  <a:ext uri="{FF2B5EF4-FFF2-40B4-BE49-F238E27FC236}">
                    <a16:creationId xmlns:a16="http://schemas.microsoft.com/office/drawing/2014/main" id="{E7E7E809-91BC-5948-8E10-28B2E9F17F8E}"/>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6" name="TekstSylinder 95">
                <a:extLst>
                  <a:ext uri="{FF2B5EF4-FFF2-40B4-BE49-F238E27FC236}">
                    <a16:creationId xmlns:a16="http://schemas.microsoft.com/office/drawing/2014/main" id="{6CDD19D7-ACD9-0F45-BCFE-9CD2378F042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43186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tel og bilde neg">
    <p:bg>
      <p:bgPr>
        <a:solidFill>
          <a:schemeClr val="tx2"/>
        </a:solidFill>
        <a:effectLst/>
      </p:bgPr>
    </p:bg>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bg1"/>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BE56C02C-6ABF-7448-8AB3-A94F70C24895}" type="datetime1">
              <a:rPr lang="nb-NO" smtClean="0"/>
              <a:pPr/>
              <a:t>18.11.2025</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80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9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3" name="Plassholder for tekst 7">
            <a:extLst>
              <a:ext uri="{FF2B5EF4-FFF2-40B4-BE49-F238E27FC236}">
                <a16:creationId xmlns:a16="http://schemas.microsoft.com/office/drawing/2014/main" id="{B92A71BA-AE3E-044A-9513-C446526D6AA2}"/>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sp>
        <p:nvSpPr>
          <p:cNvPr id="91" name="TekstSylinder 90">
            <a:extLst>
              <a:ext uri="{FF2B5EF4-FFF2-40B4-BE49-F238E27FC236}">
                <a16:creationId xmlns:a16="http://schemas.microsoft.com/office/drawing/2014/main" id="{D8BFF3AF-100C-6745-B178-EF1A964BB521}"/>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2018 / Innholdssider / negativ</a:t>
            </a:r>
          </a:p>
        </p:txBody>
      </p:sp>
      <p:grpSp>
        <p:nvGrpSpPr>
          <p:cNvPr id="116" name="Gruppe 115">
            <a:extLst>
              <a:ext uri="{FF2B5EF4-FFF2-40B4-BE49-F238E27FC236}">
                <a16:creationId xmlns:a16="http://schemas.microsoft.com/office/drawing/2014/main" id="{F4097E33-CF5F-8E43-B046-2CEB7B436B2D}"/>
              </a:ext>
            </a:extLst>
          </p:cNvPr>
          <p:cNvGrpSpPr/>
          <p:nvPr userDrawn="1"/>
        </p:nvGrpSpPr>
        <p:grpSpPr>
          <a:xfrm>
            <a:off x="12252770" y="1"/>
            <a:ext cx="1165167" cy="5230535"/>
            <a:chOff x="12252770" y="1"/>
            <a:chExt cx="1165167" cy="5230535"/>
          </a:xfrm>
        </p:grpSpPr>
        <p:grpSp>
          <p:nvGrpSpPr>
            <p:cNvPr id="117" name="Gruppe 116">
              <a:extLst>
                <a:ext uri="{FF2B5EF4-FFF2-40B4-BE49-F238E27FC236}">
                  <a16:creationId xmlns:a16="http://schemas.microsoft.com/office/drawing/2014/main" id="{DECE140A-93EB-3144-89A2-67734D7FECB3}"/>
                </a:ext>
              </a:extLst>
            </p:cNvPr>
            <p:cNvGrpSpPr/>
            <p:nvPr userDrawn="1"/>
          </p:nvGrpSpPr>
          <p:grpSpPr>
            <a:xfrm>
              <a:off x="12252770" y="1"/>
              <a:ext cx="409071" cy="3254927"/>
              <a:chOff x="12252770" y="1"/>
              <a:chExt cx="588588" cy="4683318"/>
            </a:xfrm>
          </p:grpSpPr>
          <p:sp>
            <p:nvSpPr>
              <p:cNvPr id="122" name="Rektangel 121">
                <a:extLst>
                  <a:ext uri="{FF2B5EF4-FFF2-40B4-BE49-F238E27FC236}">
                    <a16:creationId xmlns:a16="http://schemas.microsoft.com/office/drawing/2014/main" id="{DDA73A66-85FA-424A-8AAA-0F985FE62182}"/>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23" name="Gruppe 122">
                <a:extLst>
                  <a:ext uri="{FF2B5EF4-FFF2-40B4-BE49-F238E27FC236}">
                    <a16:creationId xmlns:a16="http://schemas.microsoft.com/office/drawing/2014/main" id="{9640A54C-C539-B742-ABCC-6299AE5B8CEB}"/>
                  </a:ext>
                </a:extLst>
              </p:cNvPr>
              <p:cNvGrpSpPr/>
              <p:nvPr userDrawn="1"/>
            </p:nvGrpSpPr>
            <p:grpSpPr>
              <a:xfrm>
                <a:off x="12326727" y="84822"/>
                <a:ext cx="440675" cy="4513676"/>
                <a:chOff x="12316858" y="92947"/>
                <a:chExt cx="440675" cy="4513676"/>
              </a:xfrm>
            </p:grpSpPr>
            <p:grpSp>
              <p:nvGrpSpPr>
                <p:cNvPr id="124" name="Gruppe 123">
                  <a:extLst>
                    <a:ext uri="{FF2B5EF4-FFF2-40B4-BE49-F238E27FC236}">
                      <a16:creationId xmlns:a16="http://schemas.microsoft.com/office/drawing/2014/main" id="{20F039C6-69E9-B941-A4D3-66A5C1CDD708}"/>
                    </a:ext>
                  </a:extLst>
                </p:cNvPr>
                <p:cNvGrpSpPr/>
                <p:nvPr userDrawn="1"/>
              </p:nvGrpSpPr>
              <p:grpSpPr>
                <a:xfrm>
                  <a:off x="12316858" y="92947"/>
                  <a:ext cx="440675" cy="1322025"/>
                  <a:chOff x="12316858" y="92947"/>
                  <a:chExt cx="440675" cy="1322025"/>
                </a:xfrm>
              </p:grpSpPr>
              <p:sp>
                <p:nvSpPr>
                  <p:cNvPr id="134" name="Rektangel 133">
                    <a:extLst>
                      <a:ext uri="{FF2B5EF4-FFF2-40B4-BE49-F238E27FC236}">
                        <a16:creationId xmlns:a16="http://schemas.microsoft.com/office/drawing/2014/main" id="{E6B7DA5B-F065-2842-BCE3-471D7906CE0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5" name="Rektangel 134">
                    <a:extLst>
                      <a:ext uri="{FF2B5EF4-FFF2-40B4-BE49-F238E27FC236}">
                        <a16:creationId xmlns:a16="http://schemas.microsoft.com/office/drawing/2014/main" id="{B04DDF36-E4D0-1541-8466-643799975A9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6" name="Rektangel 135">
                    <a:extLst>
                      <a:ext uri="{FF2B5EF4-FFF2-40B4-BE49-F238E27FC236}">
                        <a16:creationId xmlns:a16="http://schemas.microsoft.com/office/drawing/2014/main" id="{0C6F3194-B699-D740-A1E1-EAEB8C66A35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25" name="Gruppe 124">
                  <a:extLst>
                    <a:ext uri="{FF2B5EF4-FFF2-40B4-BE49-F238E27FC236}">
                      <a16:creationId xmlns:a16="http://schemas.microsoft.com/office/drawing/2014/main" id="{C17BA548-9E47-5E40-95F0-9D998CFD5426}"/>
                    </a:ext>
                  </a:extLst>
                </p:cNvPr>
                <p:cNvGrpSpPr/>
                <p:nvPr userDrawn="1"/>
              </p:nvGrpSpPr>
              <p:grpSpPr>
                <a:xfrm>
                  <a:off x="12316858" y="1468435"/>
                  <a:ext cx="440675" cy="1322025"/>
                  <a:chOff x="12316858" y="1600866"/>
                  <a:chExt cx="440675" cy="1322025"/>
                </a:xfrm>
              </p:grpSpPr>
              <p:sp>
                <p:nvSpPr>
                  <p:cNvPr id="131" name="Rektangel 130">
                    <a:extLst>
                      <a:ext uri="{FF2B5EF4-FFF2-40B4-BE49-F238E27FC236}">
                        <a16:creationId xmlns:a16="http://schemas.microsoft.com/office/drawing/2014/main" id="{9B63810D-9182-9647-8817-730AA17B9908}"/>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2" name="Rektangel 131">
                    <a:extLst>
                      <a:ext uri="{FF2B5EF4-FFF2-40B4-BE49-F238E27FC236}">
                        <a16:creationId xmlns:a16="http://schemas.microsoft.com/office/drawing/2014/main" id="{76178564-5C0D-A84D-A7E4-632055B6BBC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3" name="Rektangel 132">
                    <a:extLst>
                      <a:ext uri="{FF2B5EF4-FFF2-40B4-BE49-F238E27FC236}">
                        <a16:creationId xmlns:a16="http://schemas.microsoft.com/office/drawing/2014/main" id="{2D2CE19A-924B-564C-ABE6-C21E0B2CBAED}"/>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26" name="Gruppe 125">
                  <a:extLst>
                    <a:ext uri="{FF2B5EF4-FFF2-40B4-BE49-F238E27FC236}">
                      <a16:creationId xmlns:a16="http://schemas.microsoft.com/office/drawing/2014/main" id="{559F23A5-5BF4-B14C-82D4-70EFF9772D87}"/>
                    </a:ext>
                  </a:extLst>
                </p:cNvPr>
                <p:cNvGrpSpPr/>
                <p:nvPr userDrawn="1"/>
              </p:nvGrpSpPr>
              <p:grpSpPr>
                <a:xfrm>
                  <a:off x="12316858" y="2843923"/>
                  <a:ext cx="440675" cy="1762700"/>
                  <a:chOff x="12316858" y="3201732"/>
                  <a:chExt cx="440675" cy="1762700"/>
                </a:xfrm>
              </p:grpSpPr>
              <p:sp>
                <p:nvSpPr>
                  <p:cNvPr id="127" name="Rektangel 126">
                    <a:extLst>
                      <a:ext uri="{FF2B5EF4-FFF2-40B4-BE49-F238E27FC236}">
                        <a16:creationId xmlns:a16="http://schemas.microsoft.com/office/drawing/2014/main" id="{1C6AC6BA-EC18-824D-AF37-845A37278F2A}"/>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8" name="Rektangel 127">
                    <a:extLst>
                      <a:ext uri="{FF2B5EF4-FFF2-40B4-BE49-F238E27FC236}">
                        <a16:creationId xmlns:a16="http://schemas.microsoft.com/office/drawing/2014/main" id="{6A88E69C-BC25-E944-B7EF-EBBC18D8339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9" name="Rektangel 128">
                    <a:extLst>
                      <a:ext uri="{FF2B5EF4-FFF2-40B4-BE49-F238E27FC236}">
                        <a16:creationId xmlns:a16="http://schemas.microsoft.com/office/drawing/2014/main" id="{CD353E5E-D83D-F24E-8720-DA4E6552C13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0" name="Rektangel 129">
                    <a:extLst>
                      <a:ext uri="{FF2B5EF4-FFF2-40B4-BE49-F238E27FC236}">
                        <a16:creationId xmlns:a16="http://schemas.microsoft.com/office/drawing/2014/main" id="{443B0873-2032-ED4A-82E8-AE8C6FE9F5A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18" name="TekstSylinder 117">
              <a:extLst>
                <a:ext uri="{FF2B5EF4-FFF2-40B4-BE49-F238E27FC236}">
                  <a16:creationId xmlns:a16="http://schemas.microsoft.com/office/drawing/2014/main" id="{6DB9C27B-183E-204C-A01D-673CC376DE0D}"/>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119" name="Gruppe 118">
              <a:extLst>
                <a:ext uri="{FF2B5EF4-FFF2-40B4-BE49-F238E27FC236}">
                  <a16:creationId xmlns:a16="http://schemas.microsoft.com/office/drawing/2014/main" id="{74D7BF0B-3E09-444C-9AFF-AB01B35624FC}"/>
                </a:ext>
              </a:extLst>
            </p:cNvPr>
            <p:cNvGrpSpPr/>
            <p:nvPr userDrawn="1"/>
          </p:nvGrpSpPr>
          <p:grpSpPr>
            <a:xfrm>
              <a:off x="12610441" y="194994"/>
              <a:ext cx="807496" cy="955972"/>
              <a:chOff x="12610441" y="212086"/>
              <a:chExt cx="807496" cy="955972"/>
            </a:xfrm>
          </p:grpSpPr>
          <p:cxnSp>
            <p:nvCxnSpPr>
              <p:cNvPr id="120" name="Vinkel 119">
                <a:extLst>
                  <a:ext uri="{FF2B5EF4-FFF2-40B4-BE49-F238E27FC236}">
                    <a16:creationId xmlns:a16="http://schemas.microsoft.com/office/drawing/2014/main" id="{5A99E870-FD93-3B44-8FBD-4D137D1803AC}"/>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21" name="TekstSylinder 120">
                <a:extLst>
                  <a:ext uri="{FF2B5EF4-FFF2-40B4-BE49-F238E27FC236}">
                    <a16:creationId xmlns:a16="http://schemas.microsoft.com/office/drawing/2014/main" id="{FF708AAD-7EC4-8240-87D4-5F749287662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3761343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a:t>1. plasser et bilde i rammen</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18.11.2025</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a16="http://schemas.microsoft.com/office/drawing/2014/main" id="{4CC3D295-8F51-F14C-A0DE-43811CC503C3}"/>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2018 / Innholdssider / positiv</a:t>
            </a:r>
          </a:p>
        </p:txBody>
      </p:sp>
      <p:grpSp>
        <p:nvGrpSpPr>
          <p:cNvPr id="90" name="Gruppe 89">
            <a:extLst>
              <a:ext uri="{FF2B5EF4-FFF2-40B4-BE49-F238E27FC236}">
                <a16:creationId xmlns:a16="http://schemas.microsoft.com/office/drawing/2014/main" id="{7CA9C2BF-57F1-B045-9180-AF5743F3C790}"/>
              </a:ext>
            </a:extLst>
          </p:cNvPr>
          <p:cNvGrpSpPr/>
          <p:nvPr userDrawn="1"/>
        </p:nvGrpSpPr>
        <p:grpSpPr>
          <a:xfrm>
            <a:off x="12252770" y="1"/>
            <a:ext cx="1165167" cy="5230535"/>
            <a:chOff x="12252770" y="1"/>
            <a:chExt cx="1165167" cy="5230535"/>
          </a:xfrm>
        </p:grpSpPr>
        <p:grpSp>
          <p:nvGrpSpPr>
            <p:cNvPr id="91" name="Gruppe 90">
              <a:extLst>
                <a:ext uri="{FF2B5EF4-FFF2-40B4-BE49-F238E27FC236}">
                  <a16:creationId xmlns:a16="http://schemas.microsoft.com/office/drawing/2014/main" id="{9EE5E5A1-CB87-064E-A1B8-4F7240CA91C3}"/>
                </a:ext>
              </a:extLst>
            </p:cNvPr>
            <p:cNvGrpSpPr/>
            <p:nvPr userDrawn="1"/>
          </p:nvGrpSpPr>
          <p:grpSpPr>
            <a:xfrm>
              <a:off x="12252770" y="1"/>
              <a:ext cx="409071" cy="3254927"/>
              <a:chOff x="12252770" y="1"/>
              <a:chExt cx="588588" cy="4683318"/>
            </a:xfrm>
          </p:grpSpPr>
          <p:sp>
            <p:nvSpPr>
              <p:cNvPr id="96" name="Rektangel 95">
                <a:extLst>
                  <a:ext uri="{FF2B5EF4-FFF2-40B4-BE49-F238E27FC236}">
                    <a16:creationId xmlns:a16="http://schemas.microsoft.com/office/drawing/2014/main" id="{9199446D-A160-E54C-A98A-97670A104D6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7" name="Gruppe 96">
                <a:extLst>
                  <a:ext uri="{FF2B5EF4-FFF2-40B4-BE49-F238E27FC236}">
                    <a16:creationId xmlns:a16="http://schemas.microsoft.com/office/drawing/2014/main" id="{C247B874-04D1-9D4E-A793-049462DE26D6}"/>
                  </a:ext>
                </a:extLst>
              </p:cNvPr>
              <p:cNvGrpSpPr/>
              <p:nvPr userDrawn="1"/>
            </p:nvGrpSpPr>
            <p:grpSpPr>
              <a:xfrm>
                <a:off x="12326727" y="84822"/>
                <a:ext cx="440675" cy="4513676"/>
                <a:chOff x="12316858" y="92947"/>
                <a:chExt cx="440675" cy="4513676"/>
              </a:xfrm>
            </p:grpSpPr>
            <p:grpSp>
              <p:nvGrpSpPr>
                <p:cNvPr id="98" name="Gruppe 97">
                  <a:extLst>
                    <a:ext uri="{FF2B5EF4-FFF2-40B4-BE49-F238E27FC236}">
                      <a16:creationId xmlns:a16="http://schemas.microsoft.com/office/drawing/2014/main" id="{3467FE23-DCD1-4E47-BB9E-95855B3839A7}"/>
                    </a:ext>
                  </a:extLst>
                </p:cNvPr>
                <p:cNvGrpSpPr/>
                <p:nvPr userDrawn="1"/>
              </p:nvGrpSpPr>
              <p:grpSpPr>
                <a:xfrm>
                  <a:off x="12316858" y="92947"/>
                  <a:ext cx="440675" cy="1322025"/>
                  <a:chOff x="12316858" y="92947"/>
                  <a:chExt cx="440675" cy="1322025"/>
                </a:xfrm>
              </p:grpSpPr>
              <p:sp>
                <p:nvSpPr>
                  <p:cNvPr id="108" name="Rektangel 107">
                    <a:extLst>
                      <a:ext uri="{FF2B5EF4-FFF2-40B4-BE49-F238E27FC236}">
                        <a16:creationId xmlns:a16="http://schemas.microsoft.com/office/drawing/2014/main" id="{EA2CFB82-4FE0-CA4F-8D2C-B9F50B38568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9" name="Rektangel 108">
                    <a:extLst>
                      <a:ext uri="{FF2B5EF4-FFF2-40B4-BE49-F238E27FC236}">
                        <a16:creationId xmlns:a16="http://schemas.microsoft.com/office/drawing/2014/main" id="{9A8820E8-7760-944E-A657-1E617296186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1EB784A8-BE62-BC46-9207-5D0171020E01}"/>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99" name="Gruppe 98">
                  <a:extLst>
                    <a:ext uri="{FF2B5EF4-FFF2-40B4-BE49-F238E27FC236}">
                      <a16:creationId xmlns:a16="http://schemas.microsoft.com/office/drawing/2014/main" id="{C0612BDE-564D-C94D-A7AB-2ACB109360FC}"/>
                    </a:ext>
                  </a:extLst>
                </p:cNvPr>
                <p:cNvGrpSpPr/>
                <p:nvPr userDrawn="1"/>
              </p:nvGrpSpPr>
              <p:grpSpPr>
                <a:xfrm>
                  <a:off x="12316858" y="1468435"/>
                  <a:ext cx="440675" cy="1322025"/>
                  <a:chOff x="12316858" y="1600866"/>
                  <a:chExt cx="440675" cy="1322025"/>
                </a:xfrm>
              </p:grpSpPr>
              <p:sp>
                <p:nvSpPr>
                  <p:cNvPr id="105" name="Rektangel 104">
                    <a:extLst>
                      <a:ext uri="{FF2B5EF4-FFF2-40B4-BE49-F238E27FC236}">
                        <a16:creationId xmlns:a16="http://schemas.microsoft.com/office/drawing/2014/main" id="{9611E365-DC43-6947-8EBE-B931F53121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896A1615-33C0-2841-AD4C-3D62C2946BFD}"/>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A4F6BBA8-3378-8946-9C45-2A239E00BF41}"/>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8C309830-E5F1-8E41-BCA9-251AA3B86FDE}"/>
                    </a:ext>
                  </a:extLst>
                </p:cNvPr>
                <p:cNvGrpSpPr/>
                <p:nvPr userDrawn="1"/>
              </p:nvGrpSpPr>
              <p:grpSpPr>
                <a:xfrm>
                  <a:off x="12316858" y="2843923"/>
                  <a:ext cx="440675" cy="1762700"/>
                  <a:chOff x="12316858" y="3201732"/>
                  <a:chExt cx="440675" cy="1762700"/>
                </a:xfrm>
              </p:grpSpPr>
              <p:sp>
                <p:nvSpPr>
                  <p:cNvPr id="101" name="Rektangel 100">
                    <a:extLst>
                      <a:ext uri="{FF2B5EF4-FFF2-40B4-BE49-F238E27FC236}">
                        <a16:creationId xmlns:a16="http://schemas.microsoft.com/office/drawing/2014/main" id="{50CA88BB-7387-DD4B-A6E3-BEDF86F26146}"/>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 name="Rektangel 101">
                    <a:extLst>
                      <a:ext uri="{FF2B5EF4-FFF2-40B4-BE49-F238E27FC236}">
                        <a16:creationId xmlns:a16="http://schemas.microsoft.com/office/drawing/2014/main" id="{AB1934A5-85F4-FF48-9398-897E1A8ADB5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963F2E7F-4C9D-0447-AAAF-227BFCF09E7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E6FAAD3A-5A0C-1244-8308-B81ABB39B043}"/>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2" name="TekstSylinder 91">
              <a:extLst>
                <a:ext uri="{FF2B5EF4-FFF2-40B4-BE49-F238E27FC236}">
                  <a16:creationId xmlns:a16="http://schemas.microsoft.com/office/drawing/2014/main" id="{BABF0E71-DEA0-3343-8AF8-6A9A70C4B49B}"/>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02BB3DD4-65FF-4E43-8EC4-72B29CEB570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B0A36170-F06E-8E41-9BC7-F44F4E26A5A9}"/>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2E98FD4-0641-4147-A688-3F5F957482F2}"/>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819558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ilde neg">
    <p:bg>
      <p:bgPr>
        <a:solidFill>
          <a:schemeClr val="tx2"/>
        </a:solidFill>
        <a:effectLst/>
      </p:bgPr>
    </p:bg>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bg1"/>
                </a:solidFill>
              </a:defRPr>
            </a:lvl1pPr>
          </a:lstStyle>
          <a:p>
            <a:r>
              <a:rPr lang="nb-NO" noProof="0"/>
              <a:t>1. plasser et bilde i rammen</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939CC06A-0458-7443-A95A-A3C9036965EC}" type="datetime1">
              <a:rPr lang="nb-NO" smtClean="0"/>
              <a:pPr/>
              <a:t>18.11.2025</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4" name="Plassholder for tekst 7">
            <a:extLst>
              <a:ext uri="{FF2B5EF4-FFF2-40B4-BE49-F238E27FC236}">
                <a16:creationId xmlns:a16="http://schemas.microsoft.com/office/drawing/2014/main" id="{B4167E25-FC4E-0D40-B7E9-F526F2DED683}"/>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sp>
        <p:nvSpPr>
          <p:cNvPr id="92" name="TekstSylinder 91">
            <a:extLst>
              <a:ext uri="{FF2B5EF4-FFF2-40B4-BE49-F238E27FC236}">
                <a16:creationId xmlns:a16="http://schemas.microsoft.com/office/drawing/2014/main" id="{6D51DDC6-EDC4-6145-9FBF-942463C865BC}"/>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2018 / Innholdssider / negativ</a:t>
            </a:r>
          </a:p>
        </p:txBody>
      </p:sp>
      <p:grpSp>
        <p:nvGrpSpPr>
          <p:cNvPr id="6" name="Gruppe 5">
            <a:extLst>
              <a:ext uri="{FF2B5EF4-FFF2-40B4-BE49-F238E27FC236}">
                <a16:creationId xmlns:a16="http://schemas.microsoft.com/office/drawing/2014/main" id="{8CA7E12B-54B4-874B-933C-FC3D9E55A3BC}"/>
              </a:ext>
            </a:extLst>
          </p:cNvPr>
          <p:cNvGrpSpPr/>
          <p:nvPr userDrawn="1"/>
        </p:nvGrpSpPr>
        <p:grpSpPr>
          <a:xfrm>
            <a:off x="12252770" y="1"/>
            <a:ext cx="1165167" cy="5230535"/>
            <a:chOff x="12252770" y="1"/>
            <a:chExt cx="1165167" cy="5230535"/>
          </a:xfrm>
        </p:grpSpPr>
        <p:grpSp>
          <p:nvGrpSpPr>
            <p:cNvPr id="75" name="Gruppe 74">
              <a:extLst>
                <a:ext uri="{FF2B5EF4-FFF2-40B4-BE49-F238E27FC236}">
                  <a16:creationId xmlns:a16="http://schemas.microsoft.com/office/drawing/2014/main" id="{8F8009E6-2DC8-1C47-86DE-7EB231C9CC5E}"/>
                </a:ext>
              </a:extLst>
            </p:cNvPr>
            <p:cNvGrpSpPr/>
            <p:nvPr userDrawn="1"/>
          </p:nvGrpSpPr>
          <p:grpSpPr>
            <a:xfrm>
              <a:off x="12252770" y="1"/>
              <a:ext cx="409071" cy="3254927"/>
              <a:chOff x="12252770" y="1"/>
              <a:chExt cx="588588" cy="4683318"/>
            </a:xfrm>
          </p:grpSpPr>
          <p:sp>
            <p:nvSpPr>
              <p:cNvPr id="76" name="Rektangel 75">
                <a:extLst>
                  <a:ext uri="{FF2B5EF4-FFF2-40B4-BE49-F238E27FC236}">
                    <a16:creationId xmlns:a16="http://schemas.microsoft.com/office/drawing/2014/main" id="{AECE28FE-6B3F-5C41-9D27-3E564F3224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7" name="Gruppe 76">
                <a:extLst>
                  <a:ext uri="{FF2B5EF4-FFF2-40B4-BE49-F238E27FC236}">
                    <a16:creationId xmlns:a16="http://schemas.microsoft.com/office/drawing/2014/main" id="{CB74C1BB-F327-C041-8696-8CC95A20290D}"/>
                  </a:ext>
                </a:extLst>
              </p:cNvPr>
              <p:cNvGrpSpPr/>
              <p:nvPr userDrawn="1"/>
            </p:nvGrpSpPr>
            <p:grpSpPr>
              <a:xfrm>
                <a:off x="12326727" y="84822"/>
                <a:ext cx="440675" cy="4513676"/>
                <a:chOff x="12316858" y="92947"/>
                <a:chExt cx="440675" cy="4513676"/>
              </a:xfrm>
            </p:grpSpPr>
            <p:grpSp>
              <p:nvGrpSpPr>
                <p:cNvPr id="78" name="Gruppe 77">
                  <a:extLst>
                    <a:ext uri="{FF2B5EF4-FFF2-40B4-BE49-F238E27FC236}">
                      <a16:creationId xmlns:a16="http://schemas.microsoft.com/office/drawing/2014/main" id="{8BA22E53-07F3-E344-B911-54485682BB00}"/>
                    </a:ext>
                  </a:extLst>
                </p:cNvPr>
                <p:cNvGrpSpPr/>
                <p:nvPr userDrawn="1"/>
              </p:nvGrpSpPr>
              <p:grpSpPr>
                <a:xfrm>
                  <a:off x="12316858" y="92947"/>
                  <a:ext cx="440675" cy="1322025"/>
                  <a:chOff x="12316858" y="92947"/>
                  <a:chExt cx="440675" cy="1322025"/>
                </a:xfrm>
              </p:grpSpPr>
              <p:sp>
                <p:nvSpPr>
                  <p:cNvPr id="88" name="Rektangel 87">
                    <a:extLst>
                      <a:ext uri="{FF2B5EF4-FFF2-40B4-BE49-F238E27FC236}">
                        <a16:creationId xmlns:a16="http://schemas.microsoft.com/office/drawing/2014/main" id="{F7E0A24B-DECB-ED4D-A71C-0EC6A992AF3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9" name="Rektangel 88">
                    <a:extLst>
                      <a:ext uri="{FF2B5EF4-FFF2-40B4-BE49-F238E27FC236}">
                        <a16:creationId xmlns:a16="http://schemas.microsoft.com/office/drawing/2014/main" id="{6E2329DA-C840-C147-8677-C1FFC58179C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0" name="Rektangel 89">
                    <a:extLst>
                      <a:ext uri="{FF2B5EF4-FFF2-40B4-BE49-F238E27FC236}">
                        <a16:creationId xmlns:a16="http://schemas.microsoft.com/office/drawing/2014/main" id="{7772449B-69B2-094B-91F1-1382CE2FB42B}"/>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9" name="Gruppe 78">
                  <a:extLst>
                    <a:ext uri="{FF2B5EF4-FFF2-40B4-BE49-F238E27FC236}">
                      <a16:creationId xmlns:a16="http://schemas.microsoft.com/office/drawing/2014/main" id="{07ED3267-1D40-1D4D-9EC7-353345137976}"/>
                    </a:ext>
                  </a:extLst>
                </p:cNvPr>
                <p:cNvGrpSpPr/>
                <p:nvPr userDrawn="1"/>
              </p:nvGrpSpPr>
              <p:grpSpPr>
                <a:xfrm>
                  <a:off x="12316858" y="1468435"/>
                  <a:ext cx="440675" cy="1322025"/>
                  <a:chOff x="12316858" y="1600866"/>
                  <a:chExt cx="440675" cy="1322025"/>
                </a:xfrm>
              </p:grpSpPr>
              <p:sp>
                <p:nvSpPr>
                  <p:cNvPr id="85" name="Rektangel 84">
                    <a:extLst>
                      <a:ext uri="{FF2B5EF4-FFF2-40B4-BE49-F238E27FC236}">
                        <a16:creationId xmlns:a16="http://schemas.microsoft.com/office/drawing/2014/main" id="{D6BA8FBC-0FE5-4F46-8FC3-48DC4E4604EA}"/>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6" name="Rektangel 85">
                    <a:extLst>
                      <a:ext uri="{FF2B5EF4-FFF2-40B4-BE49-F238E27FC236}">
                        <a16:creationId xmlns:a16="http://schemas.microsoft.com/office/drawing/2014/main" id="{F622D83D-32EF-974E-B8E9-3A938C35CDA8}"/>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7" name="Rektangel 86">
                    <a:extLst>
                      <a:ext uri="{FF2B5EF4-FFF2-40B4-BE49-F238E27FC236}">
                        <a16:creationId xmlns:a16="http://schemas.microsoft.com/office/drawing/2014/main" id="{1BDF731E-7B6C-2144-B025-0869B767623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80" name="Gruppe 79">
                  <a:extLst>
                    <a:ext uri="{FF2B5EF4-FFF2-40B4-BE49-F238E27FC236}">
                      <a16:creationId xmlns:a16="http://schemas.microsoft.com/office/drawing/2014/main" id="{49B6A4FA-1E22-9147-8AD9-B28366A7CE3B}"/>
                    </a:ext>
                  </a:extLst>
                </p:cNvPr>
                <p:cNvGrpSpPr/>
                <p:nvPr userDrawn="1"/>
              </p:nvGrpSpPr>
              <p:grpSpPr>
                <a:xfrm>
                  <a:off x="12316858" y="2843923"/>
                  <a:ext cx="440675" cy="1762700"/>
                  <a:chOff x="12316858" y="3201732"/>
                  <a:chExt cx="440675" cy="1762700"/>
                </a:xfrm>
              </p:grpSpPr>
              <p:sp>
                <p:nvSpPr>
                  <p:cNvPr id="81" name="Rektangel 80">
                    <a:extLst>
                      <a:ext uri="{FF2B5EF4-FFF2-40B4-BE49-F238E27FC236}">
                        <a16:creationId xmlns:a16="http://schemas.microsoft.com/office/drawing/2014/main" id="{BE12CC14-985A-504B-A96D-5C6E9DE8F21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9E8D8E6F-EA70-1842-A974-5D35616E09F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751FBA97-2B6D-5B40-BFA2-E3FE8D3EF3F0}"/>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7D4A6F92-ED09-794E-9D24-8961E4EB970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1" name="TekstSylinder 90">
              <a:extLst>
                <a:ext uri="{FF2B5EF4-FFF2-40B4-BE49-F238E27FC236}">
                  <a16:creationId xmlns:a16="http://schemas.microsoft.com/office/drawing/2014/main" id="{5A1DF305-43F9-0B42-BCC1-E577120FC64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6E30C78A-C11F-3D47-A36A-DA706F5C2C2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9502FE88-586C-5A4C-9443-40A0C140DDA4}"/>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577656F-9AE9-3D43-848E-7E4C5574867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82767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tel ny">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1" y="-1"/>
            <a:ext cx="4363624" cy="3049200"/>
          </a:xfrm>
        </p:spPr>
        <p:txBody>
          <a:bodyPr anchor="b">
            <a:normAutofit/>
          </a:bodyPr>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4363625"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11" name="TekstSylinder 10">
            <a:extLst>
              <a:ext uri="{FF2B5EF4-FFF2-40B4-BE49-F238E27FC236}">
                <a16:creationId xmlns:a16="http://schemas.microsoft.com/office/drawing/2014/main" id="{E4986A0A-A0AC-804C-893B-A9A85566615C}"/>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Ny tittel mørk grønn</a:t>
            </a:r>
          </a:p>
        </p:txBody>
      </p:sp>
      <p:sp>
        <p:nvSpPr>
          <p:cNvPr id="6" name="Plassholder for bilde 5"/>
          <p:cNvSpPr>
            <a:spLocks noGrp="1"/>
          </p:cNvSpPr>
          <p:nvPr>
            <p:ph type="pic" sz="quarter" idx="10" hasCustomPrompt="1"/>
          </p:nvPr>
        </p:nvSpPr>
        <p:spPr>
          <a:xfrm>
            <a:off x="6096000" y="0"/>
            <a:ext cx="6096000" cy="6096000"/>
          </a:xfrm>
        </p:spPr>
        <p:txBody>
          <a:bodyPr anchor="b"/>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sz="1400"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Dobbeltklikk på ikonet over</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pic>
        <p:nvPicPr>
          <p:cNvPr id="8" name="Bilde 7">
            <a:extLst>
              <a:ext uri="{FF2B5EF4-FFF2-40B4-BE49-F238E27FC236}">
                <a16:creationId xmlns:a16="http://schemas.microsoft.com/office/drawing/2014/main" id="{954BE4CC-F5DF-F24E-98C4-D525107793A7}"/>
              </a:ext>
            </a:extLst>
          </p:cNvPr>
          <p:cNvPicPr>
            <a:picLocks noChangeAspect="1"/>
          </p:cNvPicPr>
          <p:nvPr userDrawn="1"/>
        </p:nvPicPr>
        <p:blipFill>
          <a:blip r:embed="rId2"/>
          <a:stretch>
            <a:fillRect/>
          </a:stretch>
        </p:blipFill>
        <p:spPr>
          <a:xfrm>
            <a:off x="1026506" y="748702"/>
            <a:ext cx="933890" cy="481887"/>
          </a:xfrm>
          <a:prstGeom prst="rect">
            <a:avLst/>
          </a:prstGeom>
        </p:spPr>
      </p:pic>
    </p:spTree>
    <p:extLst>
      <p:ext uri="{BB962C8B-B14F-4D97-AF65-F5344CB8AC3E}">
        <p14:creationId xmlns:p14="http://schemas.microsoft.com/office/powerpoint/2010/main" val="254128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ny 2">
    <p:bg>
      <p:bgPr>
        <a:solidFill>
          <a:schemeClr val="accent3"/>
        </a:solidFill>
        <a:effectLst/>
      </p:bgPr>
    </p:bg>
    <p:spTree>
      <p:nvGrpSpPr>
        <p:cNvPr id="1" name=""/>
        <p:cNvGrpSpPr/>
        <p:nvPr/>
      </p:nvGrpSpPr>
      <p:grpSpPr>
        <a:xfrm>
          <a:off x="0" y="0"/>
          <a:ext cx="0" cy="0"/>
          <a:chOff x="0" y="0"/>
          <a:chExt cx="0" cy="0"/>
        </a:xfrm>
      </p:grpSpPr>
      <p:sp>
        <p:nvSpPr>
          <p:cNvPr id="17" name="Plassholder for bilde 16">
            <a:extLst>
              <a:ext uri="{FF2B5EF4-FFF2-40B4-BE49-F238E27FC236}">
                <a16:creationId xmlns:a16="http://schemas.microsoft.com/office/drawing/2014/main" id="{F3612372-757D-CF24-8E55-E2F697CB0076}"/>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719664 w 12192000"/>
              <a:gd name="connsiteY1" fmla="*/ 0 h 6858000"/>
              <a:gd name="connsiteX2" fmla="*/ 704464 w 12192000"/>
              <a:gd name="connsiteY2" fmla="*/ 1015200 h 6858000"/>
              <a:gd name="connsiteX3" fmla="*/ 1719664 w 12192000"/>
              <a:gd name="connsiteY3" fmla="*/ 2030400 h 6858000"/>
              <a:gd name="connsiteX4" fmla="*/ 704464 w 12192000"/>
              <a:gd name="connsiteY4" fmla="*/ 2030400 h 6858000"/>
              <a:gd name="connsiteX5" fmla="*/ 704464 w 12192000"/>
              <a:gd name="connsiteY5" fmla="*/ 4064940 h 6858000"/>
              <a:gd name="connsiteX6" fmla="*/ 6100343 w 12192000"/>
              <a:gd name="connsiteY6" fmla="*/ 4064940 h 6858000"/>
              <a:gd name="connsiteX7" fmla="*/ 6100343 w 12192000"/>
              <a:gd name="connsiteY7" fmla="*/ 2030400 h 6858000"/>
              <a:gd name="connsiteX8" fmla="*/ 1719664 w 12192000"/>
              <a:gd name="connsiteY8" fmla="*/ 2030400 h 6858000"/>
              <a:gd name="connsiteX9" fmla="*/ 2734864 w 12192000"/>
              <a:gd name="connsiteY9" fmla="*/ 1015200 h 6858000"/>
              <a:gd name="connsiteX10" fmla="*/ 1719664 w 12192000"/>
              <a:gd name="connsiteY10" fmla="*/ 0 h 6858000"/>
              <a:gd name="connsiteX11" fmla="*/ 12192000 w 12192000"/>
              <a:gd name="connsiteY11" fmla="*/ 0 h 6858000"/>
              <a:gd name="connsiteX12" fmla="*/ 12192000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0"/>
                </a:moveTo>
                <a:lnTo>
                  <a:pt x="1719664" y="0"/>
                </a:lnTo>
                <a:cubicBezTo>
                  <a:pt x="1158985" y="0"/>
                  <a:pt x="704464" y="454521"/>
                  <a:pt x="704464" y="1015200"/>
                </a:cubicBezTo>
                <a:cubicBezTo>
                  <a:pt x="704464" y="1575879"/>
                  <a:pt x="1158985" y="2030400"/>
                  <a:pt x="1719664" y="2030400"/>
                </a:cubicBezTo>
                <a:lnTo>
                  <a:pt x="704464" y="2030400"/>
                </a:lnTo>
                <a:lnTo>
                  <a:pt x="704464" y="4064940"/>
                </a:lnTo>
                <a:lnTo>
                  <a:pt x="6100343" y="4064940"/>
                </a:lnTo>
                <a:lnTo>
                  <a:pt x="6100343" y="2030400"/>
                </a:lnTo>
                <a:lnTo>
                  <a:pt x="1719664" y="2030400"/>
                </a:lnTo>
                <a:cubicBezTo>
                  <a:pt x="2280343" y="2030400"/>
                  <a:pt x="2734864" y="1575879"/>
                  <a:pt x="2734864" y="1015200"/>
                </a:cubicBezTo>
                <a:cubicBezTo>
                  <a:pt x="2734864" y="454521"/>
                  <a:pt x="2280343" y="0"/>
                  <a:pt x="1719664" y="0"/>
                </a:cubicBezTo>
                <a:lnTo>
                  <a:pt x="12192000" y="0"/>
                </a:lnTo>
                <a:lnTo>
                  <a:pt x="12192000" y="6858000"/>
                </a:lnTo>
                <a:lnTo>
                  <a:pt x="0" y="6858000"/>
                </a:lnTo>
                <a:close/>
              </a:path>
            </a:pathLst>
          </a:custGeom>
          <a:pattFill prst="pct5">
            <a:fgClr>
              <a:schemeClr val="accent3"/>
            </a:fgClr>
            <a:bgClr>
              <a:schemeClr val="bg1"/>
            </a:bgClr>
          </a:pattFill>
        </p:spPr>
        <p:txBody>
          <a:bodyPr wrap="square" anchor="b">
            <a:noAutofit/>
          </a:bodyPr>
          <a:lstStyle>
            <a:lvl1pPr marL="285750" indent="-285750" algn="l">
              <a:buFont typeface="Arial" panose="020B0604020202020204" pitchFamily="34" charset="0"/>
              <a:buChar char="•"/>
              <a:defRPr sz="1600" i="0"/>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Klikk på ikonet over</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74039"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74039" y="4060824"/>
            <a:ext cx="5076825"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750185"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a:t>
            </a:r>
          </a:p>
        </p:txBody>
      </p:sp>
      <p:pic>
        <p:nvPicPr>
          <p:cNvPr id="16" name="Bilde 15">
            <a:extLst>
              <a:ext uri="{FF2B5EF4-FFF2-40B4-BE49-F238E27FC236}">
                <a16:creationId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179664" y="491403"/>
            <a:ext cx="1080000" cy="1080000"/>
          </a:xfrm>
          <a:prstGeom prst="rect">
            <a:avLst/>
          </a:prstGeom>
        </p:spPr>
      </p:pic>
    </p:spTree>
    <p:extLst>
      <p:ext uri="{BB962C8B-B14F-4D97-AF65-F5344CB8AC3E}">
        <p14:creationId xmlns:p14="http://schemas.microsoft.com/office/powerpoint/2010/main" val="363568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tellysbilde ny 2">
    <p:bg>
      <p:bgPr>
        <a:solidFill>
          <a:schemeClr val="accent6"/>
        </a:solidFill>
        <a:effectLst/>
      </p:bgPr>
    </p:bg>
    <p:spTree>
      <p:nvGrpSpPr>
        <p:cNvPr id="1" name=""/>
        <p:cNvGrpSpPr/>
        <p:nvPr/>
      </p:nvGrpSpPr>
      <p:grpSpPr>
        <a:xfrm>
          <a:off x="0" y="0"/>
          <a:ext cx="0" cy="0"/>
          <a:chOff x="0" y="0"/>
          <a:chExt cx="0" cy="0"/>
        </a:xfrm>
      </p:grpSpPr>
      <p:sp>
        <p:nvSpPr>
          <p:cNvPr id="17" name="Plassholder for bilde 16">
            <a:extLst>
              <a:ext uri="{FF2B5EF4-FFF2-40B4-BE49-F238E27FC236}">
                <a16:creationId xmlns:a16="http://schemas.microsoft.com/office/drawing/2014/main" id="{F3612372-757D-CF24-8E55-E2F697CB0076}"/>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719664 w 12192000"/>
              <a:gd name="connsiteY1" fmla="*/ 0 h 6858000"/>
              <a:gd name="connsiteX2" fmla="*/ 704464 w 12192000"/>
              <a:gd name="connsiteY2" fmla="*/ 1015200 h 6858000"/>
              <a:gd name="connsiteX3" fmla="*/ 1719664 w 12192000"/>
              <a:gd name="connsiteY3" fmla="*/ 2030400 h 6858000"/>
              <a:gd name="connsiteX4" fmla="*/ 704464 w 12192000"/>
              <a:gd name="connsiteY4" fmla="*/ 2030400 h 6858000"/>
              <a:gd name="connsiteX5" fmla="*/ 704464 w 12192000"/>
              <a:gd name="connsiteY5" fmla="*/ 4064940 h 6858000"/>
              <a:gd name="connsiteX6" fmla="*/ 6100343 w 12192000"/>
              <a:gd name="connsiteY6" fmla="*/ 4064940 h 6858000"/>
              <a:gd name="connsiteX7" fmla="*/ 6100343 w 12192000"/>
              <a:gd name="connsiteY7" fmla="*/ 2030400 h 6858000"/>
              <a:gd name="connsiteX8" fmla="*/ 1719664 w 12192000"/>
              <a:gd name="connsiteY8" fmla="*/ 2030400 h 6858000"/>
              <a:gd name="connsiteX9" fmla="*/ 2734864 w 12192000"/>
              <a:gd name="connsiteY9" fmla="*/ 1015200 h 6858000"/>
              <a:gd name="connsiteX10" fmla="*/ 1719664 w 12192000"/>
              <a:gd name="connsiteY10" fmla="*/ 0 h 6858000"/>
              <a:gd name="connsiteX11" fmla="*/ 12192000 w 12192000"/>
              <a:gd name="connsiteY11" fmla="*/ 0 h 6858000"/>
              <a:gd name="connsiteX12" fmla="*/ 12192000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0"/>
                </a:moveTo>
                <a:lnTo>
                  <a:pt x="1719664" y="0"/>
                </a:lnTo>
                <a:cubicBezTo>
                  <a:pt x="1158985" y="0"/>
                  <a:pt x="704464" y="454521"/>
                  <a:pt x="704464" y="1015200"/>
                </a:cubicBezTo>
                <a:cubicBezTo>
                  <a:pt x="704464" y="1575879"/>
                  <a:pt x="1158985" y="2030400"/>
                  <a:pt x="1719664" y="2030400"/>
                </a:cubicBezTo>
                <a:lnTo>
                  <a:pt x="704464" y="2030400"/>
                </a:lnTo>
                <a:lnTo>
                  <a:pt x="704464" y="4064940"/>
                </a:lnTo>
                <a:lnTo>
                  <a:pt x="6100343" y="4064940"/>
                </a:lnTo>
                <a:lnTo>
                  <a:pt x="6100343" y="2030400"/>
                </a:lnTo>
                <a:lnTo>
                  <a:pt x="1719664" y="2030400"/>
                </a:lnTo>
                <a:cubicBezTo>
                  <a:pt x="2280343" y="2030400"/>
                  <a:pt x="2734864" y="1575879"/>
                  <a:pt x="2734864" y="1015200"/>
                </a:cubicBezTo>
                <a:cubicBezTo>
                  <a:pt x="2734864" y="454521"/>
                  <a:pt x="2280343" y="0"/>
                  <a:pt x="1719664" y="0"/>
                </a:cubicBezTo>
                <a:lnTo>
                  <a:pt x="12192000" y="0"/>
                </a:lnTo>
                <a:lnTo>
                  <a:pt x="12192000" y="6858000"/>
                </a:lnTo>
                <a:lnTo>
                  <a:pt x="0" y="6858000"/>
                </a:lnTo>
                <a:close/>
              </a:path>
            </a:pathLst>
          </a:custGeom>
          <a:pattFill prst="pct5">
            <a:fgClr>
              <a:schemeClr val="accent3"/>
            </a:fgClr>
            <a:bgClr>
              <a:schemeClr val="bg1"/>
            </a:bgClr>
          </a:pattFill>
        </p:spPr>
        <p:txBody>
          <a:bodyPr wrap="square" anchor="b">
            <a:noAutofit/>
          </a:bodyPr>
          <a:lstStyle>
            <a:lvl1pPr marL="285750" indent="-285750" algn="l">
              <a:buFont typeface="Arial" panose="020B0604020202020204" pitchFamily="34" charset="0"/>
              <a:buChar char="•"/>
              <a:defRPr sz="1600" i="0"/>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Klikk på ikonet over</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74039"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74039" y="4060824"/>
            <a:ext cx="5076825"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750185"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a:t>
            </a:r>
          </a:p>
        </p:txBody>
      </p:sp>
      <p:pic>
        <p:nvPicPr>
          <p:cNvPr id="16" name="Bilde 15">
            <a:extLst>
              <a:ext uri="{FF2B5EF4-FFF2-40B4-BE49-F238E27FC236}">
                <a16:creationId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179664" y="491403"/>
            <a:ext cx="1080000" cy="1080000"/>
          </a:xfrm>
          <a:prstGeom prst="rect">
            <a:avLst/>
          </a:prstGeom>
        </p:spPr>
      </p:pic>
    </p:spTree>
    <p:extLst>
      <p:ext uri="{BB962C8B-B14F-4D97-AF65-F5344CB8AC3E}">
        <p14:creationId xmlns:p14="http://schemas.microsoft.com/office/powerpoint/2010/main" val="44046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tellysbilde ny 2">
    <p:bg>
      <p:bgPr>
        <a:solidFill>
          <a:schemeClr val="tx2"/>
        </a:solidFill>
        <a:effectLst/>
      </p:bgPr>
    </p:bg>
    <p:spTree>
      <p:nvGrpSpPr>
        <p:cNvPr id="1" name=""/>
        <p:cNvGrpSpPr/>
        <p:nvPr/>
      </p:nvGrpSpPr>
      <p:grpSpPr>
        <a:xfrm>
          <a:off x="0" y="0"/>
          <a:ext cx="0" cy="0"/>
          <a:chOff x="0" y="0"/>
          <a:chExt cx="0" cy="0"/>
        </a:xfrm>
      </p:grpSpPr>
      <p:sp>
        <p:nvSpPr>
          <p:cNvPr id="17" name="Plassholder for bilde 16">
            <a:extLst>
              <a:ext uri="{FF2B5EF4-FFF2-40B4-BE49-F238E27FC236}">
                <a16:creationId xmlns:a16="http://schemas.microsoft.com/office/drawing/2014/main" id="{F3612372-757D-CF24-8E55-E2F697CB0076}"/>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719664 w 12192000"/>
              <a:gd name="connsiteY1" fmla="*/ 0 h 6858000"/>
              <a:gd name="connsiteX2" fmla="*/ 704464 w 12192000"/>
              <a:gd name="connsiteY2" fmla="*/ 1015200 h 6858000"/>
              <a:gd name="connsiteX3" fmla="*/ 1719664 w 12192000"/>
              <a:gd name="connsiteY3" fmla="*/ 2030400 h 6858000"/>
              <a:gd name="connsiteX4" fmla="*/ 704464 w 12192000"/>
              <a:gd name="connsiteY4" fmla="*/ 2030400 h 6858000"/>
              <a:gd name="connsiteX5" fmla="*/ 704464 w 12192000"/>
              <a:gd name="connsiteY5" fmla="*/ 4064940 h 6858000"/>
              <a:gd name="connsiteX6" fmla="*/ 6100343 w 12192000"/>
              <a:gd name="connsiteY6" fmla="*/ 4064940 h 6858000"/>
              <a:gd name="connsiteX7" fmla="*/ 6100343 w 12192000"/>
              <a:gd name="connsiteY7" fmla="*/ 2030400 h 6858000"/>
              <a:gd name="connsiteX8" fmla="*/ 1719664 w 12192000"/>
              <a:gd name="connsiteY8" fmla="*/ 2030400 h 6858000"/>
              <a:gd name="connsiteX9" fmla="*/ 2734864 w 12192000"/>
              <a:gd name="connsiteY9" fmla="*/ 1015200 h 6858000"/>
              <a:gd name="connsiteX10" fmla="*/ 1719664 w 12192000"/>
              <a:gd name="connsiteY10" fmla="*/ 0 h 6858000"/>
              <a:gd name="connsiteX11" fmla="*/ 12192000 w 12192000"/>
              <a:gd name="connsiteY11" fmla="*/ 0 h 6858000"/>
              <a:gd name="connsiteX12" fmla="*/ 12192000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0"/>
                </a:moveTo>
                <a:lnTo>
                  <a:pt x="1719664" y="0"/>
                </a:lnTo>
                <a:cubicBezTo>
                  <a:pt x="1158985" y="0"/>
                  <a:pt x="704464" y="454521"/>
                  <a:pt x="704464" y="1015200"/>
                </a:cubicBezTo>
                <a:cubicBezTo>
                  <a:pt x="704464" y="1575879"/>
                  <a:pt x="1158985" y="2030400"/>
                  <a:pt x="1719664" y="2030400"/>
                </a:cubicBezTo>
                <a:lnTo>
                  <a:pt x="704464" y="2030400"/>
                </a:lnTo>
                <a:lnTo>
                  <a:pt x="704464" y="4064940"/>
                </a:lnTo>
                <a:lnTo>
                  <a:pt x="6100343" y="4064940"/>
                </a:lnTo>
                <a:lnTo>
                  <a:pt x="6100343" y="2030400"/>
                </a:lnTo>
                <a:lnTo>
                  <a:pt x="1719664" y="2030400"/>
                </a:lnTo>
                <a:cubicBezTo>
                  <a:pt x="2280343" y="2030400"/>
                  <a:pt x="2734864" y="1575879"/>
                  <a:pt x="2734864" y="1015200"/>
                </a:cubicBezTo>
                <a:cubicBezTo>
                  <a:pt x="2734864" y="454521"/>
                  <a:pt x="2280343" y="0"/>
                  <a:pt x="1719664" y="0"/>
                </a:cubicBezTo>
                <a:lnTo>
                  <a:pt x="12192000" y="0"/>
                </a:lnTo>
                <a:lnTo>
                  <a:pt x="12192000" y="6858000"/>
                </a:lnTo>
                <a:lnTo>
                  <a:pt x="0" y="6858000"/>
                </a:lnTo>
                <a:close/>
              </a:path>
            </a:pathLst>
          </a:custGeom>
          <a:pattFill prst="pct5">
            <a:fgClr>
              <a:schemeClr val="accent3"/>
            </a:fgClr>
            <a:bgClr>
              <a:schemeClr val="bg1"/>
            </a:bgClr>
          </a:pattFill>
        </p:spPr>
        <p:txBody>
          <a:bodyPr wrap="square" anchor="b">
            <a:noAutofit/>
          </a:bodyPr>
          <a:lstStyle>
            <a:lvl1pPr marL="285750" indent="-285750" algn="l">
              <a:buFont typeface="Arial" panose="020B0604020202020204" pitchFamily="34" charset="0"/>
              <a:buChar char="•"/>
              <a:defRPr sz="1600" i="0"/>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Klikk på ikonet over</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74039" y="0"/>
            <a:ext cx="5073650" cy="4060824"/>
          </a:xfrm>
          <a:prstGeom prst="rect">
            <a:avLst/>
          </a:prstGeom>
          <a:noFill/>
        </p:spPr>
        <p:txBody>
          <a:bodyPr lIns="0" tIns="360000" rIns="720000" bIns="360000" anchor="b" anchorCtr="0">
            <a:normAutofit/>
          </a:bodyPr>
          <a:lstStyle>
            <a:lvl1pPr algn="l">
              <a:lnSpc>
                <a:spcPct val="100000"/>
              </a:lnSpc>
              <a:defRPr sz="3600">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74039" y="4060824"/>
            <a:ext cx="5076825"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750185"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a:t>
            </a:r>
          </a:p>
        </p:txBody>
      </p:sp>
      <p:pic>
        <p:nvPicPr>
          <p:cNvPr id="6" name="Bilde 5" descr="Et bilde som inneholder Font, Grafikk, logo, symbol&#10;&#10;Automatisk generert beskrivelse">
            <a:extLst>
              <a:ext uri="{FF2B5EF4-FFF2-40B4-BE49-F238E27FC236}">
                <a16:creationId xmlns:a16="http://schemas.microsoft.com/office/drawing/2014/main" id="{1BBB8204-4DD6-1F52-EC0A-44FCABD85A6E}"/>
              </a:ext>
            </a:extLst>
          </p:cNvPr>
          <p:cNvPicPr>
            <a:picLocks noChangeAspect="1"/>
          </p:cNvPicPr>
          <p:nvPr userDrawn="1"/>
        </p:nvPicPr>
        <p:blipFill>
          <a:blip r:embed="rId2"/>
          <a:stretch>
            <a:fillRect/>
          </a:stretch>
        </p:blipFill>
        <p:spPr>
          <a:xfrm>
            <a:off x="989389" y="506988"/>
            <a:ext cx="1462865" cy="995857"/>
          </a:xfrm>
          <a:prstGeom prst="rect">
            <a:avLst/>
          </a:prstGeom>
        </p:spPr>
      </p:pic>
    </p:spTree>
    <p:extLst>
      <p:ext uri="{BB962C8B-B14F-4D97-AF65-F5344CB8AC3E}">
        <p14:creationId xmlns:p14="http://schemas.microsoft.com/office/powerpoint/2010/main" val="56142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tellysbilde ny 2">
    <p:bg>
      <p:bgPr>
        <a:solidFill>
          <a:schemeClr val="accent1"/>
        </a:solidFill>
        <a:effectLst/>
      </p:bgPr>
    </p:bg>
    <p:spTree>
      <p:nvGrpSpPr>
        <p:cNvPr id="1" name=""/>
        <p:cNvGrpSpPr/>
        <p:nvPr/>
      </p:nvGrpSpPr>
      <p:grpSpPr>
        <a:xfrm>
          <a:off x="0" y="0"/>
          <a:ext cx="0" cy="0"/>
          <a:chOff x="0" y="0"/>
          <a:chExt cx="0" cy="0"/>
        </a:xfrm>
      </p:grpSpPr>
      <p:sp>
        <p:nvSpPr>
          <p:cNvPr id="17" name="Plassholder for bilde 16">
            <a:extLst>
              <a:ext uri="{FF2B5EF4-FFF2-40B4-BE49-F238E27FC236}">
                <a16:creationId xmlns:a16="http://schemas.microsoft.com/office/drawing/2014/main" id="{F3612372-757D-CF24-8E55-E2F697CB0076}"/>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719664 w 12192000"/>
              <a:gd name="connsiteY1" fmla="*/ 0 h 6858000"/>
              <a:gd name="connsiteX2" fmla="*/ 704464 w 12192000"/>
              <a:gd name="connsiteY2" fmla="*/ 1015200 h 6858000"/>
              <a:gd name="connsiteX3" fmla="*/ 1719664 w 12192000"/>
              <a:gd name="connsiteY3" fmla="*/ 2030400 h 6858000"/>
              <a:gd name="connsiteX4" fmla="*/ 704464 w 12192000"/>
              <a:gd name="connsiteY4" fmla="*/ 2030400 h 6858000"/>
              <a:gd name="connsiteX5" fmla="*/ 704464 w 12192000"/>
              <a:gd name="connsiteY5" fmla="*/ 4064940 h 6858000"/>
              <a:gd name="connsiteX6" fmla="*/ 6100343 w 12192000"/>
              <a:gd name="connsiteY6" fmla="*/ 4064940 h 6858000"/>
              <a:gd name="connsiteX7" fmla="*/ 6100343 w 12192000"/>
              <a:gd name="connsiteY7" fmla="*/ 2030400 h 6858000"/>
              <a:gd name="connsiteX8" fmla="*/ 1719664 w 12192000"/>
              <a:gd name="connsiteY8" fmla="*/ 2030400 h 6858000"/>
              <a:gd name="connsiteX9" fmla="*/ 2734864 w 12192000"/>
              <a:gd name="connsiteY9" fmla="*/ 1015200 h 6858000"/>
              <a:gd name="connsiteX10" fmla="*/ 1719664 w 12192000"/>
              <a:gd name="connsiteY10" fmla="*/ 0 h 6858000"/>
              <a:gd name="connsiteX11" fmla="*/ 12192000 w 12192000"/>
              <a:gd name="connsiteY11" fmla="*/ 0 h 6858000"/>
              <a:gd name="connsiteX12" fmla="*/ 12192000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0"/>
                </a:moveTo>
                <a:lnTo>
                  <a:pt x="1719664" y="0"/>
                </a:lnTo>
                <a:cubicBezTo>
                  <a:pt x="1158985" y="0"/>
                  <a:pt x="704464" y="454521"/>
                  <a:pt x="704464" y="1015200"/>
                </a:cubicBezTo>
                <a:cubicBezTo>
                  <a:pt x="704464" y="1575879"/>
                  <a:pt x="1158985" y="2030400"/>
                  <a:pt x="1719664" y="2030400"/>
                </a:cubicBezTo>
                <a:lnTo>
                  <a:pt x="704464" y="2030400"/>
                </a:lnTo>
                <a:lnTo>
                  <a:pt x="704464" y="4064940"/>
                </a:lnTo>
                <a:lnTo>
                  <a:pt x="6100343" y="4064940"/>
                </a:lnTo>
                <a:lnTo>
                  <a:pt x="6100343" y="2030400"/>
                </a:lnTo>
                <a:lnTo>
                  <a:pt x="1719664" y="2030400"/>
                </a:lnTo>
                <a:cubicBezTo>
                  <a:pt x="2280343" y="2030400"/>
                  <a:pt x="2734864" y="1575879"/>
                  <a:pt x="2734864" y="1015200"/>
                </a:cubicBezTo>
                <a:cubicBezTo>
                  <a:pt x="2734864" y="454521"/>
                  <a:pt x="2280343" y="0"/>
                  <a:pt x="1719664" y="0"/>
                </a:cubicBezTo>
                <a:lnTo>
                  <a:pt x="12192000" y="0"/>
                </a:lnTo>
                <a:lnTo>
                  <a:pt x="12192000" y="6858000"/>
                </a:lnTo>
                <a:lnTo>
                  <a:pt x="0" y="6858000"/>
                </a:lnTo>
                <a:close/>
              </a:path>
            </a:pathLst>
          </a:custGeom>
          <a:pattFill prst="pct5">
            <a:fgClr>
              <a:schemeClr val="accent3"/>
            </a:fgClr>
            <a:bgClr>
              <a:schemeClr val="bg1"/>
            </a:bgClr>
          </a:pattFill>
        </p:spPr>
        <p:txBody>
          <a:bodyPr wrap="square" anchor="b">
            <a:noAutofit/>
          </a:bodyPr>
          <a:lstStyle>
            <a:lvl1pPr marL="285750" indent="-285750" algn="l">
              <a:buFont typeface="Arial" panose="020B0604020202020204" pitchFamily="34" charset="0"/>
              <a:buChar char="•"/>
              <a:defRPr sz="1600" i="0"/>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Klikk på ikonet over</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74039" y="0"/>
            <a:ext cx="5073650" cy="4060824"/>
          </a:xfrm>
          <a:prstGeom prst="rect">
            <a:avLst/>
          </a:prstGeom>
          <a:noFill/>
        </p:spPr>
        <p:txBody>
          <a:bodyPr lIns="0" tIns="360000" rIns="720000" bIns="360000" anchor="b" anchorCtr="0">
            <a:normAutofit/>
          </a:bodyPr>
          <a:lstStyle>
            <a:lvl1pPr algn="l">
              <a:lnSpc>
                <a:spcPct val="100000"/>
              </a:lnSpc>
              <a:defRPr sz="3600">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74039" y="4060824"/>
            <a:ext cx="5076825"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750185"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a:t>
            </a:r>
          </a:p>
        </p:txBody>
      </p:sp>
      <p:pic>
        <p:nvPicPr>
          <p:cNvPr id="6" name="Bilde 5" descr="Et bilde som inneholder Font, Grafikk, logo, symbol&#10;&#10;Automatisk generert beskrivelse">
            <a:extLst>
              <a:ext uri="{FF2B5EF4-FFF2-40B4-BE49-F238E27FC236}">
                <a16:creationId xmlns:a16="http://schemas.microsoft.com/office/drawing/2014/main" id="{1BBB8204-4DD6-1F52-EC0A-44FCABD85A6E}"/>
              </a:ext>
            </a:extLst>
          </p:cNvPr>
          <p:cNvPicPr>
            <a:picLocks noChangeAspect="1"/>
          </p:cNvPicPr>
          <p:nvPr userDrawn="1"/>
        </p:nvPicPr>
        <p:blipFill>
          <a:blip r:embed="rId2"/>
          <a:stretch>
            <a:fillRect/>
          </a:stretch>
        </p:blipFill>
        <p:spPr>
          <a:xfrm>
            <a:off x="989389" y="506988"/>
            <a:ext cx="1462865" cy="995857"/>
          </a:xfrm>
          <a:prstGeom prst="rect">
            <a:avLst/>
          </a:prstGeom>
        </p:spPr>
      </p:pic>
    </p:spTree>
    <p:extLst>
      <p:ext uri="{BB962C8B-B14F-4D97-AF65-F5344CB8AC3E}">
        <p14:creationId xmlns:p14="http://schemas.microsoft.com/office/powerpoint/2010/main" val="146917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ny 2 uten bilde">
    <p:bg>
      <p:bgPr>
        <a:solidFill>
          <a:schemeClr val="tx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051E715-0C35-C940-9034-9C879AE08CC3}"/>
              </a:ext>
            </a:extLst>
          </p:cNvPr>
          <p:cNvSpPr/>
          <p:nvPr userDrawn="1"/>
        </p:nvSpPr>
        <p:spPr>
          <a:xfrm>
            <a:off x="710560" y="2030400"/>
            <a:ext cx="5395879" cy="20345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8013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80135" y="4060824"/>
            <a:ext cx="5076825"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75628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uten bilde </a:t>
            </a:r>
          </a:p>
        </p:txBody>
      </p:sp>
      <p:grpSp>
        <p:nvGrpSpPr>
          <p:cNvPr id="7" name="Gruppe 6"/>
          <p:cNvGrpSpPr/>
          <p:nvPr userDrawn="1"/>
        </p:nvGrpSpPr>
        <p:grpSpPr>
          <a:xfrm>
            <a:off x="710560" y="0"/>
            <a:ext cx="2030400" cy="2030400"/>
            <a:chOff x="649600" y="0"/>
            <a:chExt cx="2030400" cy="2030400"/>
          </a:xfrm>
        </p:grpSpPr>
        <p:sp>
          <p:nvSpPr>
            <p:cNvPr id="15" name="Ellipse 14"/>
            <p:cNvSpPr/>
            <p:nvPr userDrawn="1"/>
          </p:nvSpPr>
          <p:spPr>
            <a:xfrm>
              <a:off x="649600" y="0"/>
              <a:ext cx="2030400" cy="2030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124800" y="491403"/>
              <a:ext cx="1080000" cy="1080000"/>
            </a:xfrm>
            <a:prstGeom prst="rect">
              <a:avLst/>
            </a:prstGeom>
          </p:spPr>
        </p:pic>
      </p:grpSp>
    </p:spTree>
    <p:extLst>
      <p:ext uri="{BB962C8B-B14F-4D97-AF65-F5344CB8AC3E}">
        <p14:creationId xmlns:p14="http://schemas.microsoft.com/office/powerpoint/2010/main" val="2766059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theme" Target="../theme/theme3.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695326" y="720001"/>
            <a:ext cx="9469438" cy="1311999"/>
          </a:xfrm>
          <a:prstGeom prst="rect">
            <a:avLst/>
          </a:prstGeom>
        </p:spPr>
        <p:txBody>
          <a:bodyPr vert="horz" lIns="0" tIns="0" rIns="0" bIns="0" rtlCol="0" anchor="t">
            <a:normAutofit/>
          </a:bodyPr>
          <a:lstStyle/>
          <a:p>
            <a:r>
              <a:rPr lang="nb-NO"/>
              <a:t>Klikk for å redigere tittelstil</a:t>
            </a:r>
            <a:endParaRPr/>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695326" y="2032000"/>
            <a:ext cx="9469438" cy="4060795"/>
          </a:xfrm>
          <a:prstGeom prst="rect">
            <a:avLst/>
          </a:prstGeom>
        </p:spPr>
        <p:txBody>
          <a:bodyPr vert="horz" lIns="0" tIns="0" rIns="0" bIns="0" rtlCol="0" anchor="t">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grpSp>
        <p:nvGrpSpPr>
          <p:cNvPr id="7" name="Gruppe 6">
            <a:extLst>
              <a:ext uri="{FF2B5EF4-FFF2-40B4-BE49-F238E27FC236}">
                <a16:creationId xmlns:a16="http://schemas.microsoft.com/office/drawing/2014/main" id="{D82277FC-07F1-AB47-941F-3BC464842E95}"/>
              </a:ext>
            </a:extLst>
          </p:cNvPr>
          <p:cNvGrpSpPr/>
          <p:nvPr/>
        </p:nvGrpSpPr>
        <p:grpSpPr>
          <a:xfrm>
            <a:off x="-715963" y="-1306644"/>
            <a:ext cx="12909163" cy="8164644"/>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33,87 cm</a:t>
                  </a:r>
                </a:p>
              </p:txBody>
            </p:sp>
            <p:cxnSp>
              <p:nvCxnSpPr>
                <p:cNvPr id="87" name="Rett linje 86">
                  <a:extLst>
                    <a:ext uri="{FF2B5EF4-FFF2-40B4-BE49-F238E27FC236}">
                      <a16:creationId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2,13 cm</a:t>
                </a:r>
              </a:p>
            </p:txBody>
          </p:sp>
          <p:sp>
            <p:nvSpPr>
              <p:cNvPr id="96" name="Rektangel 95">
                <a:extLst>
                  <a:ext uri="{FF2B5EF4-FFF2-40B4-BE49-F238E27FC236}">
                    <a16:creationId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8" name="Rektangel 97">
                <a:extLst>
                  <a:ext uri="{FF2B5EF4-FFF2-40B4-BE49-F238E27FC236}">
                    <a16:creationId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latin typeface="+mn-lt"/>
                </a:rPr>
                <a:t>Oslo 2019</a:t>
              </a:r>
            </a:p>
          </p:txBody>
        </p:sp>
      </p:grpSp>
      <p:grpSp>
        <p:nvGrpSpPr>
          <p:cNvPr id="8" name="Gruppe 7">
            <a:extLst>
              <a:ext uri="{FF2B5EF4-FFF2-40B4-BE49-F238E27FC236}">
                <a16:creationId xmlns:a16="http://schemas.microsoft.com/office/drawing/2014/main" id="{CBB6964B-BA5A-DD48-A089-32057D28988E}"/>
              </a:ext>
            </a:extLst>
          </p:cNvPr>
          <p:cNvGrpSpPr/>
          <p:nvPr/>
        </p:nvGrpSpPr>
        <p:grpSpPr>
          <a:xfrm>
            <a:off x="12252770" y="1"/>
            <a:ext cx="1165167" cy="4935681"/>
            <a:chOff x="12252770" y="1"/>
            <a:chExt cx="1165167" cy="4935681"/>
          </a:xfrm>
        </p:grpSpPr>
        <p:grpSp>
          <p:nvGrpSpPr>
            <p:cNvPr id="110" name="Gruppe 109">
              <a:extLst>
                <a:ext uri="{FF2B5EF4-FFF2-40B4-BE49-F238E27FC236}">
                  <a16:creationId xmlns:a16="http://schemas.microsoft.com/office/drawing/2014/main" id="{C9C92012-9FC3-2E4E-BE38-A18855EFBC7C}"/>
                </a:ext>
              </a:extLst>
            </p:cNvPr>
            <p:cNvGrpSpPr/>
            <p:nvPr userDrawn="1"/>
          </p:nvGrpSpPr>
          <p:grpSpPr>
            <a:xfrm>
              <a:off x="12252770" y="1"/>
              <a:ext cx="409071" cy="3254927"/>
              <a:chOff x="12252770" y="1"/>
              <a:chExt cx="588588" cy="4683318"/>
            </a:xfrm>
          </p:grpSpPr>
          <p:sp>
            <p:nvSpPr>
              <p:cNvPr id="111" name="Rektangel 110">
                <a:extLst>
                  <a:ext uri="{FF2B5EF4-FFF2-40B4-BE49-F238E27FC236}">
                    <a16:creationId xmlns:a16="http://schemas.microsoft.com/office/drawing/2014/main" id="{D9D0B4AE-0662-2F43-8093-C11987AA90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12" name="Gruppe 111">
                <a:extLst>
                  <a:ext uri="{FF2B5EF4-FFF2-40B4-BE49-F238E27FC236}">
                    <a16:creationId xmlns:a16="http://schemas.microsoft.com/office/drawing/2014/main" id="{45F59ADC-46DD-CC40-AC59-6E98221334D7}"/>
                  </a:ext>
                </a:extLst>
              </p:cNvPr>
              <p:cNvGrpSpPr/>
              <p:nvPr userDrawn="1"/>
            </p:nvGrpSpPr>
            <p:grpSpPr>
              <a:xfrm>
                <a:off x="12326727" y="84822"/>
                <a:ext cx="440675" cy="4513676"/>
                <a:chOff x="12316858" y="92947"/>
                <a:chExt cx="440675" cy="4513676"/>
              </a:xfrm>
            </p:grpSpPr>
            <p:grpSp>
              <p:nvGrpSpPr>
                <p:cNvPr id="113" name="Gruppe 112">
                  <a:extLst>
                    <a:ext uri="{FF2B5EF4-FFF2-40B4-BE49-F238E27FC236}">
                      <a16:creationId xmlns:a16="http://schemas.microsoft.com/office/drawing/2014/main" id="{CD074050-EE73-4342-AFCE-05394593BD2F}"/>
                    </a:ext>
                  </a:extLst>
                </p:cNvPr>
                <p:cNvGrpSpPr/>
                <p:nvPr userDrawn="1"/>
              </p:nvGrpSpPr>
              <p:grpSpPr>
                <a:xfrm>
                  <a:off x="12316858" y="92947"/>
                  <a:ext cx="440675" cy="1322025"/>
                  <a:chOff x="12316858" y="92947"/>
                  <a:chExt cx="440675" cy="1322025"/>
                </a:xfrm>
              </p:grpSpPr>
              <p:sp>
                <p:nvSpPr>
                  <p:cNvPr id="123" name="Rektangel 122">
                    <a:extLst>
                      <a:ext uri="{FF2B5EF4-FFF2-40B4-BE49-F238E27FC236}">
                        <a16:creationId xmlns:a16="http://schemas.microsoft.com/office/drawing/2014/main" id="{1377A3AD-D44C-0742-9B48-A685AE324C7D}"/>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4" name="Rektangel 123">
                    <a:extLst>
                      <a:ext uri="{FF2B5EF4-FFF2-40B4-BE49-F238E27FC236}">
                        <a16:creationId xmlns:a16="http://schemas.microsoft.com/office/drawing/2014/main" id="{A78EDC14-E0FB-D84C-817C-F708E18EAB4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5" name="Rektangel 124">
                    <a:extLst>
                      <a:ext uri="{FF2B5EF4-FFF2-40B4-BE49-F238E27FC236}">
                        <a16:creationId xmlns:a16="http://schemas.microsoft.com/office/drawing/2014/main" id="{DC4DBF56-E631-6343-BC9A-AFB883B41953}"/>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4" name="Gruppe 113">
                  <a:extLst>
                    <a:ext uri="{FF2B5EF4-FFF2-40B4-BE49-F238E27FC236}">
                      <a16:creationId xmlns:a16="http://schemas.microsoft.com/office/drawing/2014/main" id="{85B84A1D-B5F3-D14A-B84E-F6637105161F}"/>
                    </a:ext>
                  </a:extLst>
                </p:cNvPr>
                <p:cNvGrpSpPr/>
                <p:nvPr userDrawn="1"/>
              </p:nvGrpSpPr>
              <p:grpSpPr>
                <a:xfrm>
                  <a:off x="12316858" y="1468435"/>
                  <a:ext cx="440675" cy="1322025"/>
                  <a:chOff x="12316858" y="1600866"/>
                  <a:chExt cx="440675" cy="1322025"/>
                </a:xfrm>
              </p:grpSpPr>
              <p:sp>
                <p:nvSpPr>
                  <p:cNvPr id="120" name="Rektangel 119">
                    <a:extLst>
                      <a:ext uri="{FF2B5EF4-FFF2-40B4-BE49-F238E27FC236}">
                        <a16:creationId xmlns:a16="http://schemas.microsoft.com/office/drawing/2014/main" id="{0B13B0B7-FEB5-1B40-86D4-F84FFECAFA56}"/>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1" name="Rektangel 120">
                    <a:extLst>
                      <a:ext uri="{FF2B5EF4-FFF2-40B4-BE49-F238E27FC236}">
                        <a16:creationId xmlns:a16="http://schemas.microsoft.com/office/drawing/2014/main" id="{CED241D4-53D9-B546-A17C-D2A3C0F01BA7}"/>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2" name="Rektangel 121">
                    <a:extLst>
                      <a:ext uri="{FF2B5EF4-FFF2-40B4-BE49-F238E27FC236}">
                        <a16:creationId xmlns:a16="http://schemas.microsoft.com/office/drawing/2014/main" id="{BD2FDEE2-59C5-2244-8D48-B748B21F44E6}"/>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5" name="Gruppe 114">
                  <a:extLst>
                    <a:ext uri="{FF2B5EF4-FFF2-40B4-BE49-F238E27FC236}">
                      <a16:creationId xmlns:a16="http://schemas.microsoft.com/office/drawing/2014/main" id="{353F38E4-440D-D14F-A3C3-220E2A725180}"/>
                    </a:ext>
                  </a:extLst>
                </p:cNvPr>
                <p:cNvGrpSpPr/>
                <p:nvPr userDrawn="1"/>
              </p:nvGrpSpPr>
              <p:grpSpPr>
                <a:xfrm>
                  <a:off x="12316858" y="2843923"/>
                  <a:ext cx="440675" cy="1762700"/>
                  <a:chOff x="12316858" y="3201732"/>
                  <a:chExt cx="440675" cy="1762700"/>
                </a:xfrm>
              </p:grpSpPr>
              <p:sp>
                <p:nvSpPr>
                  <p:cNvPr id="116" name="Rektangel 115">
                    <a:extLst>
                      <a:ext uri="{FF2B5EF4-FFF2-40B4-BE49-F238E27FC236}">
                        <a16:creationId xmlns:a16="http://schemas.microsoft.com/office/drawing/2014/main" id="{88F57B44-0B4E-2741-9DB9-91D02336B1A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7" name="Rektangel 116">
                    <a:extLst>
                      <a:ext uri="{FF2B5EF4-FFF2-40B4-BE49-F238E27FC236}">
                        <a16:creationId xmlns:a16="http://schemas.microsoft.com/office/drawing/2014/main" id="{39067185-4605-874B-893C-F2B4942611E0}"/>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8" name="Rektangel 117">
                    <a:extLst>
                      <a:ext uri="{FF2B5EF4-FFF2-40B4-BE49-F238E27FC236}">
                        <a16:creationId xmlns:a16="http://schemas.microsoft.com/office/drawing/2014/main" id="{7FC7A109-0231-844F-B452-CE563CE3F06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9" name="Rektangel 118">
                    <a:extLst>
                      <a:ext uri="{FF2B5EF4-FFF2-40B4-BE49-F238E27FC236}">
                        <a16:creationId xmlns:a16="http://schemas.microsoft.com/office/drawing/2014/main" id="{39A195BA-5772-5944-8FDB-4AA90CCBAB47}"/>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26" name="TekstSylinder 125">
              <a:extLst>
                <a:ext uri="{FF2B5EF4-FFF2-40B4-BE49-F238E27FC236}">
                  <a16:creationId xmlns:a16="http://schemas.microsoft.com/office/drawing/2014/main" id="{3484B298-00C0-F64D-9790-F98610961696}"/>
                </a:ext>
              </a:extLst>
            </p:cNvPr>
            <p:cNvSpPr txBox="1"/>
            <p:nvPr userDrawn="1"/>
          </p:nvSpPr>
          <p:spPr>
            <a:xfrm>
              <a:off x="12252771" y="3429000"/>
              <a:ext cx="1127661" cy="150668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cxnSp>
          <p:nvCxnSpPr>
            <p:cNvPr id="11" name="Vinkel 10">
              <a:extLst>
                <a:ext uri="{FF2B5EF4-FFF2-40B4-BE49-F238E27FC236}">
                  <a16:creationId xmlns:a16="http://schemas.microsoft.com/office/drawing/2014/main" id="{78D3CBB5-2B72-8343-94A5-B544F70D8B49}"/>
                </a:ext>
              </a:extLst>
            </p:cNvPr>
            <p:cNvCxnSpPr>
              <a:cxnSpLocks/>
              <a:stCxn id="123" idx="3"/>
              <a:endCxn id="120"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19819DB8-B612-BD4F-87C2-D875F61C4A9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latin typeface="+mn-lt"/>
                </a:rPr>
                <a:t>Mørk blå og mørk grønn bakgrunn, skal alltid ha negativ tekst/logo</a:t>
              </a:r>
            </a:p>
          </p:txBody>
        </p:sp>
      </p:grpSp>
    </p:spTree>
    <p:extLst>
      <p:ext uri="{BB962C8B-B14F-4D97-AF65-F5344CB8AC3E}">
        <p14:creationId xmlns:p14="http://schemas.microsoft.com/office/powerpoint/2010/main" val="247009269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Lst>
  <p:hf hdr="0" ftr="0"/>
  <p:txStyles>
    <p:title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1200"/>
        </a:spcBef>
        <a:buSzPct val="100000"/>
        <a:buFontTx/>
        <a:buBlip>
          <a:blip r:embed="rId6"/>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38" userDrawn="1">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695326" y="720001"/>
            <a:ext cx="9469438" cy="1311999"/>
          </a:xfrm>
          <a:prstGeom prst="rect">
            <a:avLst/>
          </a:prstGeom>
        </p:spPr>
        <p:txBody>
          <a:bodyPr vert="horz" lIns="0" tIns="0" rIns="0" bIns="0" rtlCol="0" anchor="t">
            <a:normAutofit/>
          </a:bodyPr>
          <a:lstStyle/>
          <a:p>
            <a:r>
              <a:rPr lang="nb-NO"/>
              <a:t>Klikk for å redigere tittelstil</a:t>
            </a:r>
            <a:endParaRPr/>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695326" y="2032000"/>
            <a:ext cx="9469438" cy="4060795"/>
          </a:xfrm>
          <a:prstGeom prst="rect">
            <a:avLst/>
          </a:prstGeom>
        </p:spPr>
        <p:txBody>
          <a:bodyPr vert="horz" lIns="0" tIns="0" rIns="0" bIns="0" rtlCol="0" anchor="t">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grpSp>
        <p:nvGrpSpPr>
          <p:cNvPr id="7" name="Gruppe 6">
            <a:extLst>
              <a:ext uri="{FF2B5EF4-FFF2-40B4-BE49-F238E27FC236}">
                <a16:creationId xmlns:a16="http://schemas.microsoft.com/office/drawing/2014/main" id="{D82277FC-07F1-AB47-941F-3BC464842E95}"/>
              </a:ext>
            </a:extLst>
          </p:cNvPr>
          <p:cNvGrpSpPr/>
          <p:nvPr/>
        </p:nvGrpSpPr>
        <p:grpSpPr>
          <a:xfrm>
            <a:off x="-715963" y="-1306644"/>
            <a:ext cx="12909163" cy="8164644"/>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33,87 cm</a:t>
                  </a:r>
                </a:p>
              </p:txBody>
            </p:sp>
            <p:cxnSp>
              <p:nvCxnSpPr>
                <p:cNvPr id="87" name="Rett linje 86">
                  <a:extLst>
                    <a:ext uri="{FF2B5EF4-FFF2-40B4-BE49-F238E27FC236}">
                      <a16:creationId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2,13 cm</a:t>
                </a:r>
              </a:p>
            </p:txBody>
          </p:sp>
          <p:sp>
            <p:nvSpPr>
              <p:cNvPr id="96" name="Rektangel 95">
                <a:extLst>
                  <a:ext uri="{FF2B5EF4-FFF2-40B4-BE49-F238E27FC236}">
                    <a16:creationId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8" name="Rektangel 97">
                <a:extLst>
                  <a:ext uri="{FF2B5EF4-FFF2-40B4-BE49-F238E27FC236}">
                    <a16:creationId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latin typeface="+mn-lt"/>
                </a:rPr>
                <a:t>Oslo 2019</a:t>
              </a:r>
            </a:p>
          </p:txBody>
        </p:sp>
      </p:grpSp>
      <p:grpSp>
        <p:nvGrpSpPr>
          <p:cNvPr id="8" name="Gruppe 7">
            <a:extLst>
              <a:ext uri="{FF2B5EF4-FFF2-40B4-BE49-F238E27FC236}">
                <a16:creationId xmlns:a16="http://schemas.microsoft.com/office/drawing/2014/main" id="{CBB6964B-BA5A-DD48-A089-32057D28988E}"/>
              </a:ext>
            </a:extLst>
          </p:cNvPr>
          <p:cNvGrpSpPr/>
          <p:nvPr/>
        </p:nvGrpSpPr>
        <p:grpSpPr>
          <a:xfrm>
            <a:off x="12252770" y="1"/>
            <a:ext cx="1165167" cy="4935681"/>
            <a:chOff x="12252770" y="1"/>
            <a:chExt cx="1165167" cy="4935681"/>
          </a:xfrm>
        </p:grpSpPr>
        <p:grpSp>
          <p:nvGrpSpPr>
            <p:cNvPr id="110" name="Gruppe 109">
              <a:extLst>
                <a:ext uri="{FF2B5EF4-FFF2-40B4-BE49-F238E27FC236}">
                  <a16:creationId xmlns:a16="http://schemas.microsoft.com/office/drawing/2014/main" id="{C9C92012-9FC3-2E4E-BE38-A18855EFBC7C}"/>
                </a:ext>
              </a:extLst>
            </p:cNvPr>
            <p:cNvGrpSpPr/>
            <p:nvPr userDrawn="1"/>
          </p:nvGrpSpPr>
          <p:grpSpPr>
            <a:xfrm>
              <a:off x="12252770" y="1"/>
              <a:ext cx="409071" cy="3254927"/>
              <a:chOff x="12252770" y="1"/>
              <a:chExt cx="588588" cy="4683318"/>
            </a:xfrm>
          </p:grpSpPr>
          <p:sp>
            <p:nvSpPr>
              <p:cNvPr id="111" name="Rektangel 110">
                <a:extLst>
                  <a:ext uri="{FF2B5EF4-FFF2-40B4-BE49-F238E27FC236}">
                    <a16:creationId xmlns:a16="http://schemas.microsoft.com/office/drawing/2014/main" id="{D9D0B4AE-0662-2F43-8093-C11987AA90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12" name="Gruppe 111">
                <a:extLst>
                  <a:ext uri="{FF2B5EF4-FFF2-40B4-BE49-F238E27FC236}">
                    <a16:creationId xmlns:a16="http://schemas.microsoft.com/office/drawing/2014/main" id="{45F59ADC-46DD-CC40-AC59-6E98221334D7}"/>
                  </a:ext>
                </a:extLst>
              </p:cNvPr>
              <p:cNvGrpSpPr/>
              <p:nvPr userDrawn="1"/>
            </p:nvGrpSpPr>
            <p:grpSpPr>
              <a:xfrm>
                <a:off x="12326727" y="84822"/>
                <a:ext cx="440675" cy="4513676"/>
                <a:chOff x="12316858" y="92947"/>
                <a:chExt cx="440675" cy="4513676"/>
              </a:xfrm>
            </p:grpSpPr>
            <p:grpSp>
              <p:nvGrpSpPr>
                <p:cNvPr id="113" name="Gruppe 112">
                  <a:extLst>
                    <a:ext uri="{FF2B5EF4-FFF2-40B4-BE49-F238E27FC236}">
                      <a16:creationId xmlns:a16="http://schemas.microsoft.com/office/drawing/2014/main" id="{CD074050-EE73-4342-AFCE-05394593BD2F}"/>
                    </a:ext>
                  </a:extLst>
                </p:cNvPr>
                <p:cNvGrpSpPr/>
                <p:nvPr userDrawn="1"/>
              </p:nvGrpSpPr>
              <p:grpSpPr>
                <a:xfrm>
                  <a:off x="12316858" y="92947"/>
                  <a:ext cx="440675" cy="1322025"/>
                  <a:chOff x="12316858" y="92947"/>
                  <a:chExt cx="440675" cy="1322025"/>
                </a:xfrm>
              </p:grpSpPr>
              <p:sp>
                <p:nvSpPr>
                  <p:cNvPr id="123" name="Rektangel 122">
                    <a:extLst>
                      <a:ext uri="{FF2B5EF4-FFF2-40B4-BE49-F238E27FC236}">
                        <a16:creationId xmlns:a16="http://schemas.microsoft.com/office/drawing/2014/main" id="{1377A3AD-D44C-0742-9B48-A685AE324C7D}"/>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4" name="Rektangel 123">
                    <a:extLst>
                      <a:ext uri="{FF2B5EF4-FFF2-40B4-BE49-F238E27FC236}">
                        <a16:creationId xmlns:a16="http://schemas.microsoft.com/office/drawing/2014/main" id="{A78EDC14-E0FB-D84C-817C-F708E18EAB4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5" name="Rektangel 124">
                    <a:extLst>
                      <a:ext uri="{FF2B5EF4-FFF2-40B4-BE49-F238E27FC236}">
                        <a16:creationId xmlns:a16="http://schemas.microsoft.com/office/drawing/2014/main" id="{DC4DBF56-E631-6343-BC9A-AFB883B41953}"/>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4" name="Gruppe 113">
                  <a:extLst>
                    <a:ext uri="{FF2B5EF4-FFF2-40B4-BE49-F238E27FC236}">
                      <a16:creationId xmlns:a16="http://schemas.microsoft.com/office/drawing/2014/main" id="{85B84A1D-B5F3-D14A-B84E-F6637105161F}"/>
                    </a:ext>
                  </a:extLst>
                </p:cNvPr>
                <p:cNvGrpSpPr/>
                <p:nvPr userDrawn="1"/>
              </p:nvGrpSpPr>
              <p:grpSpPr>
                <a:xfrm>
                  <a:off x="12316858" y="1468435"/>
                  <a:ext cx="440675" cy="1322025"/>
                  <a:chOff x="12316858" y="1600866"/>
                  <a:chExt cx="440675" cy="1322025"/>
                </a:xfrm>
              </p:grpSpPr>
              <p:sp>
                <p:nvSpPr>
                  <p:cNvPr id="120" name="Rektangel 119">
                    <a:extLst>
                      <a:ext uri="{FF2B5EF4-FFF2-40B4-BE49-F238E27FC236}">
                        <a16:creationId xmlns:a16="http://schemas.microsoft.com/office/drawing/2014/main" id="{0B13B0B7-FEB5-1B40-86D4-F84FFECAFA56}"/>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1" name="Rektangel 120">
                    <a:extLst>
                      <a:ext uri="{FF2B5EF4-FFF2-40B4-BE49-F238E27FC236}">
                        <a16:creationId xmlns:a16="http://schemas.microsoft.com/office/drawing/2014/main" id="{CED241D4-53D9-B546-A17C-D2A3C0F01BA7}"/>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2" name="Rektangel 121">
                    <a:extLst>
                      <a:ext uri="{FF2B5EF4-FFF2-40B4-BE49-F238E27FC236}">
                        <a16:creationId xmlns:a16="http://schemas.microsoft.com/office/drawing/2014/main" id="{BD2FDEE2-59C5-2244-8D48-B748B21F44E6}"/>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5" name="Gruppe 114">
                  <a:extLst>
                    <a:ext uri="{FF2B5EF4-FFF2-40B4-BE49-F238E27FC236}">
                      <a16:creationId xmlns:a16="http://schemas.microsoft.com/office/drawing/2014/main" id="{353F38E4-440D-D14F-A3C3-220E2A725180}"/>
                    </a:ext>
                  </a:extLst>
                </p:cNvPr>
                <p:cNvGrpSpPr/>
                <p:nvPr userDrawn="1"/>
              </p:nvGrpSpPr>
              <p:grpSpPr>
                <a:xfrm>
                  <a:off x="12316858" y="2843923"/>
                  <a:ext cx="440675" cy="1762700"/>
                  <a:chOff x="12316858" y="3201732"/>
                  <a:chExt cx="440675" cy="1762700"/>
                </a:xfrm>
              </p:grpSpPr>
              <p:sp>
                <p:nvSpPr>
                  <p:cNvPr id="116" name="Rektangel 115">
                    <a:extLst>
                      <a:ext uri="{FF2B5EF4-FFF2-40B4-BE49-F238E27FC236}">
                        <a16:creationId xmlns:a16="http://schemas.microsoft.com/office/drawing/2014/main" id="{88F57B44-0B4E-2741-9DB9-91D02336B1A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7" name="Rektangel 116">
                    <a:extLst>
                      <a:ext uri="{FF2B5EF4-FFF2-40B4-BE49-F238E27FC236}">
                        <a16:creationId xmlns:a16="http://schemas.microsoft.com/office/drawing/2014/main" id="{39067185-4605-874B-893C-F2B4942611E0}"/>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8" name="Rektangel 117">
                    <a:extLst>
                      <a:ext uri="{FF2B5EF4-FFF2-40B4-BE49-F238E27FC236}">
                        <a16:creationId xmlns:a16="http://schemas.microsoft.com/office/drawing/2014/main" id="{7FC7A109-0231-844F-B452-CE563CE3F06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9" name="Rektangel 118">
                    <a:extLst>
                      <a:ext uri="{FF2B5EF4-FFF2-40B4-BE49-F238E27FC236}">
                        <a16:creationId xmlns:a16="http://schemas.microsoft.com/office/drawing/2014/main" id="{39A195BA-5772-5944-8FDB-4AA90CCBAB47}"/>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26" name="TekstSylinder 125">
              <a:extLst>
                <a:ext uri="{FF2B5EF4-FFF2-40B4-BE49-F238E27FC236}">
                  <a16:creationId xmlns:a16="http://schemas.microsoft.com/office/drawing/2014/main" id="{3484B298-00C0-F64D-9790-F98610961696}"/>
                </a:ext>
              </a:extLst>
            </p:cNvPr>
            <p:cNvSpPr txBox="1"/>
            <p:nvPr userDrawn="1"/>
          </p:nvSpPr>
          <p:spPr>
            <a:xfrm>
              <a:off x="12252771" y="3429000"/>
              <a:ext cx="1127661" cy="150668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cxnSp>
          <p:nvCxnSpPr>
            <p:cNvPr id="11" name="Vinkel 10">
              <a:extLst>
                <a:ext uri="{FF2B5EF4-FFF2-40B4-BE49-F238E27FC236}">
                  <a16:creationId xmlns:a16="http://schemas.microsoft.com/office/drawing/2014/main" id="{78D3CBB5-2B72-8343-94A5-B544F70D8B49}"/>
                </a:ext>
              </a:extLst>
            </p:cNvPr>
            <p:cNvCxnSpPr>
              <a:cxnSpLocks/>
              <a:stCxn id="123" idx="3"/>
              <a:endCxn id="120"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19819DB8-B612-BD4F-87C2-D875F61C4A9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latin typeface="+mn-lt"/>
                </a:rPr>
                <a:t>Mørk blå og mørk grønn bakgrunn, skal alltid ha negativ tekst/logo</a:t>
              </a:r>
            </a:p>
          </p:txBody>
        </p:sp>
      </p:grpSp>
    </p:spTree>
    <p:extLst>
      <p:ext uri="{BB962C8B-B14F-4D97-AF65-F5344CB8AC3E}">
        <p14:creationId xmlns:p14="http://schemas.microsoft.com/office/powerpoint/2010/main" val="394848742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76" r:id="rId5"/>
    <p:sldLayoutId id="2147483881" r:id="rId6"/>
  </p:sldLayoutIdLst>
  <p:hf hdr="0" ftr="0"/>
  <p:txStyles>
    <p:title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1200"/>
        </a:spcBef>
        <a:buSzPct val="100000"/>
        <a:buFontTx/>
        <a:buBlip>
          <a:blip r:embed="rId8"/>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38" userDrawn="1">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695326" y="720001"/>
            <a:ext cx="9469438" cy="1311999"/>
          </a:xfrm>
          <a:prstGeom prst="rect">
            <a:avLst/>
          </a:prstGeom>
        </p:spPr>
        <p:txBody>
          <a:bodyPr vert="horz" lIns="0" tIns="0" rIns="0" bIns="0" rtlCol="0" anchor="t">
            <a:normAutofit/>
          </a:bodyPr>
          <a:lstStyle/>
          <a:p>
            <a:r>
              <a:rPr lang="nb-NO"/>
              <a:t>Klikk for å redigere tittelstil</a:t>
            </a:r>
            <a:endParaRPr/>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695326" y="2032000"/>
            <a:ext cx="9469438" cy="4060795"/>
          </a:xfrm>
          <a:prstGeom prst="rect">
            <a:avLst/>
          </a:prstGeom>
        </p:spPr>
        <p:txBody>
          <a:bodyPr vert="horz" lIns="0" tIns="0" rIns="0" bIns="0" rtlCol="0" anchor="t">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4" name="Date Placeholder 3">
            <a:extLst>
              <a:ext uri="{FF2B5EF4-FFF2-40B4-BE49-F238E27FC236}">
                <a16:creationId xmlns:a16="http://schemas.microsoft.com/office/drawing/2014/main" id="{60BD181B-26C6-1441-AC51-F9CA495AD871}"/>
              </a:ext>
            </a:extLst>
          </p:cNvPr>
          <p:cNvSpPr>
            <a:spLocks noGrp="1"/>
          </p:cNvSpPr>
          <p:nvPr>
            <p:ph type="dt" sz="half" idx="2"/>
          </p:nvPr>
        </p:nvSpPr>
        <p:spPr>
          <a:xfrm>
            <a:off x="10156825" y="6292352"/>
            <a:ext cx="1339850" cy="365125"/>
          </a:xfrm>
          <a:prstGeom prst="rect">
            <a:avLst/>
          </a:prstGeom>
        </p:spPr>
        <p:txBody>
          <a:bodyPr vert="horz" lIns="91440" tIns="45720" rIns="91440" bIns="45720" rtlCol="0" anchor="ctr"/>
          <a:lstStyle>
            <a:lvl1pPr algn="r">
              <a:defRPr sz="900" b="0" i="0">
                <a:solidFill>
                  <a:schemeClr val="tx1"/>
                </a:solidFill>
                <a:latin typeface="+mn-lt"/>
              </a:defRPr>
            </a:lvl1pPr>
          </a:lstStyle>
          <a:p>
            <a:fld id="{A40496DB-E8C8-4849-8A63-AC568158CC03}" type="datetime1">
              <a:rPr lang="nb-NO" smtClean="0"/>
              <a:pPr/>
              <a:t>18.11.2025</a:t>
            </a:fld>
            <a:endParaRPr lang="nb-NO"/>
          </a:p>
        </p:txBody>
      </p:sp>
      <p:sp>
        <p:nvSpPr>
          <p:cNvPr id="5" name="Footer Placeholder 4">
            <a:extLst>
              <a:ext uri="{FF2B5EF4-FFF2-40B4-BE49-F238E27FC236}">
                <a16:creationId xmlns:a16="http://schemas.microsoft.com/office/drawing/2014/main" id="{A4DFE725-0D07-7B47-98CD-EAA5EC15E8C6}"/>
              </a:ext>
            </a:extLst>
          </p:cNvPr>
          <p:cNvSpPr>
            <a:spLocks noGrp="1"/>
          </p:cNvSpPr>
          <p:nvPr>
            <p:ph type="ftr" sz="quarter" idx="3"/>
          </p:nvPr>
        </p:nvSpPr>
        <p:spPr>
          <a:xfrm>
            <a:off x="2035176" y="6292849"/>
            <a:ext cx="8121648" cy="365125"/>
          </a:xfrm>
          <a:prstGeom prst="rect">
            <a:avLst/>
          </a:prstGeom>
        </p:spPr>
        <p:txBody>
          <a:bodyPr vert="horz" lIns="91440" tIns="45720" rIns="91440" bIns="45720" rtlCol="0" anchor="ctr"/>
          <a:lstStyle>
            <a:lvl1pPr algn="ctr">
              <a:defRPr sz="1000" b="0" i="0">
                <a:solidFill>
                  <a:schemeClr val="tx1"/>
                </a:solidFill>
                <a:latin typeface="+mn-lt"/>
              </a:defRPr>
            </a:lvl1pPr>
          </a:lstStyle>
          <a:p>
            <a:endParaRPr lang="nb-NO"/>
          </a:p>
        </p:txBody>
      </p:sp>
      <p:sp>
        <p:nvSpPr>
          <p:cNvPr id="6" name="Slide Number Placeholder 5">
            <a:extLst>
              <a:ext uri="{FF2B5EF4-FFF2-40B4-BE49-F238E27FC236}">
                <a16:creationId xmlns:a16="http://schemas.microsoft.com/office/drawing/2014/main" id="{9038F127-E3EF-B346-96BD-C679BB3F2366}"/>
              </a:ext>
            </a:extLst>
          </p:cNvPr>
          <p:cNvSpPr>
            <a:spLocks noGrp="1"/>
          </p:cNvSpPr>
          <p:nvPr>
            <p:ph type="sldNum" sz="quarter" idx="4"/>
          </p:nvPr>
        </p:nvSpPr>
        <p:spPr>
          <a:xfrm>
            <a:off x="11496674" y="6292352"/>
            <a:ext cx="695325" cy="365125"/>
          </a:xfrm>
          <a:prstGeom prst="rect">
            <a:avLst/>
          </a:prstGeom>
        </p:spPr>
        <p:txBody>
          <a:bodyPr vert="horz" lIns="91440" tIns="45720" rIns="91440" bIns="45720" rtlCol="0" anchor="ctr"/>
          <a:lstStyle>
            <a:lvl1pPr algn="ctr">
              <a:defRPr sz="900" b="0" i="0">
                <a:solidFill>
                  <a:schemeClr val="tx1"/>
                </a:solidFill>
                <a:latin typeface="+mn-lt"/>
              </a:defRPr>
            </a:lvl1pPr>
          </a:lstStyle>
          <a:p>
            <a:pPr algn="l"/>
            <a:fld id="{8ACEFDFC-287E-0A4D-81A7-6CC8C070690D}" type="slidenum">
              <a:rPr lang="nb-NO" smtClean="0"/>
              <a:pPr algn="l"/>
              <a:t>‹#›</a:t>
            </a:fld>
            <a:endParaRPr lang="nb-NO"/>
          </a:p>
        </p:txBody>
      </p:sp>
      <p:pic>
        <p:nvPicPr>
          <p:cNvPr id="19" name="Bilde 18">
            <a:extLst>
              <a:ext uri="{FF2B5EF4-FFF2-40B4-BE49-F238E27FC236}">
                <a16:creationId xmlns:a16="http://schemas.microsoft.com/office/drawing/2014/main" id="{655AFB16-D4F3-C04D-8A8D-B4B481D6101F}"/>
              </a:ext>
            </a:extLst>
          </p:cNvPr>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331200" y="6296400"/>
            <a:ext cx="688336" cy="360000"/>
          </a:xfrm>
          <a:prstGeom prst="rect">
            <a:avLst/>
          </a:prstGeom>
        </p:spPr>
      </p:pic>
      <p:grpSp>
        <p:nvGrpSpPr>
          <p:cNvPr id="7" name="Gruppe 6">
            <a:extLst>
              <a:ext uri="{FF2B5EF4-FFF2-40B4-BE49-F238E27FC236}">
                <a16:creationId xmlns:a16="http://schemas.microsoft.com/office/drawing/2014/main" id="{D82277FC-07F1-AB47-941F-3BC464842E95}"/>
              </a:ext>
            </a:extLst>
          </p:cNvPr>
          <p:cNvGrpSpPr/>
          <p:nvPr/>
        </p:nvGrpSpPr>
        <p:grpSpPr>
          <a:xfrm>
            <a:off x="-715963" y="-1306644"/>
            <a:ext cx="12909163" cy="8164644"/>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33,87 cm</a:t>
                  </a:r>
                </a:p>
              </p:txBody>
            </p:sp>
            <p:cxnSp>
              <p:nvCxnSpPr>
                <p:cNvPr id="87" name="Rett linje 86">
                  <a:extLst>
                    <a:ext uri="{FF2B5EF4-FFF2-40B4-BE49-F238E27FC236}">
                      <a16:creationId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2,13 cm</a:t>
                </a:r>
              </a:p>
            </p:txBody>
          </p:sp>
          <p:sp>
            <p:nvSpPr>
              <p:cNvPr id="96" name="Rektangel 95">
                <a:extLst>
                  <a:ext uri="{FF2B5EF4-FFF2-40B4-BE49-F238E27FC236}">
                    <a16:creationId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8" name="Rektangel 97">
                <a:extLst>
                  <a:ext uri="{FF2B5EF4-FFF2-40B4-BE49-F238E27FC236}">
                    <a16:creationId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latin typeface="+mn-lt"/>
                </a:rPr>
                <a:t>Oslo 2019</a:t>
              </a:r>
            </a:p>
          </p:txBody>
        </p:sp>
      </p:grpSp>
      <p:grpSp>
        <p:nvGrpSpPr>
          <p:cNvPr id="8" name="Gruppe 7">
            <a:extLst>
              <a:ext uri="{FF2B5EF4-FFF2-40B4-BE49-F238E27FC236}">
                <a16:creationId xmlns:a16="http://schemas.microsoft.com/office/drawing/2014/main" id="{CBB6964B-BA5A-DD48-A089-32057D28988E}"/>
              </a:ext>
            </a:extLst>
          </p:cNvPr>
          <p:cNvGrpSpPr/>
          <p:nvPr/>
        </p:nvGrpSpPr>
        <p:grpSpPr>
          <a:xfrm>
            <a:off x="12252770" y="1"/>
            <a:ext cx="1165167" cy="4935681"/>
            <a:chOff x="12252770" y="1"/>
            <a:chExt cx="1165167" cy="4935681"/>
          </a:xfrm>
        </p:grpSpPr>
        <p:grpSp>
          <p:nvGrpSpPr>
            <p:cNvPr id="110" name="Gruppe 109">
              <a:extLst>
                <a:ext uri="{FF2B5EF4-FFF2-40B4-BE49-F238E27FC236}">
                  <a16:creationId xmlns:a16="http://schemas.microsoft.com/office/drawing/2014/main" id="{C9C92012-9FC3-2E4E-BE38-A18855EFBC7C}"/>
                </a:ext>
              </a:extLst>
            </p:cNvPr>
            <p:cNvGrpSpPr/>
            <p:nvPr userDrawn="1"/>
          </p:nvGrpSpPr>
          <p:grpSpPr>
            <a:xfrm>
              <a:off x="12252770" y="1"/>
              <a:ext cx="409071" cy="3254927"/>
              <a:chOff x="12252770" y="1"/>
              <a:chExt cx="588588" cy="4683318"/>
            </a:xfrm>
          </p:grpSpPr>
          <p:sp>
            <p:nvSpPr>
              <p:cNvPr id="111" name="Rektangel 110">
                <a:extLst>
                  <a:ext uri="{FF2B5EF4-FFF2-40B4-BE49-F238E27FC236}">
                    <a16:creationId xmlns:a16="http://schemas.microsoft.com/office/drawing/2014/main" id="{D9D0B4AE-0662-2F43-8093-C11987AA90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12" name="Gruppe 111">
                <a:extLst>
                  <a:ext uri="{FF2B5EF4-FFF2-40B4-BE49-F238E27FC236}">
                    <a16:creationId xmlns:a16="http://schemas.microsoft.com/office/drawing/2014/main" id="{45F59ADC-46DD-CC40-AC59-6E98221334D7}"/>
                  </a:ext>
                </a:extLst>
              </p:cNvPr>
              <p:cNvGrpSpPr/>
              <p:nvPr userDrawn="1"/>
            </p:nvGrpSpPr>
            <p:grpSpPr>
              <a:xfrm>
                <a:off x="12326727" y="84822"/>
                <a:ext cx="440675" cy="4513676"/>
                <a:chOff x="12316858" y="92947"/>
                <a:chExt cx="440675" cy="4513676"/>
              </a:xfrm>
            </p:grpSpPr>
            <p:grpSp>
              <p:nvGrpSpPr>
                <p:cNvPr id="113" name="Gruppe 112">
                  <a:extLst>
                    <a:ext uri="{FF2B5EF4-FFF2-40B4-BE49-F238E27FC236}">
                      <a16:creationId xmlns:a16="http://schemas.microsoft.com/office/drawing/2014/main" id="{CD074050-EE73-4342-AFCE-05394593BD2F}"/>
                    </a:ext>
                  </a:extLst>
                </p:cNvPr>
                <p:cNvGrpSpPr/>
                <p:nvPr userDrawn="1"/>
              </p:nvGrpSpPr>
              <p:grpSpPr>
                <a:xfrm>
                  <a:off x="12316858" y="92947"/>
                  <a:ext cx="440675" cy="1322025"/>
                  <a:chOff x="12316858" y="92947"/>
                  <a:chExt cx="440675" cy="1322025"/>
                </a:xfrm>
              </p:grpSpPr>
              <p:sp>
                <p:nvSpPr>
                  <p:cNvPr id="123" name="Rektangel 122">
                    <a:extLst>
                      <a:ext uri="{FF2B5EF4-FFF2-40B4-BE49-F238E27FC236}">
                        <a16:creationId xmlns:a16="http://schemas.microsoft.com/office/drawing/2014/main" id="{1377A3AD-D44C-0742-9B48-A685AE324C7D}"/>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4" name="Rektangel 123">
                    <a:extLst>
                      <a:ext uri="{FF2B5EF4-FFF2-40B4-BE49-F238E27FC236}">
                        <a16:creationId xmlns:a16="http://schemas.microsoft.com/office/drawing/2014/main" id="{A78EDC14-E0FB-D84C-817C-F708E18EAB4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5" name="Rektangel 124">
                    <a:extLst>
                      <a:ext uri="{FF2B5EF4-FFF2-40B4-BE49-F238E27FC236}">
                        <a16:creationId xmlns:a16="http://schemas.microsoft.com/office/drawing/2014/main" id="{DC4DBF56-E631-6343-BC9A-AFB883B41953}"/>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4" name="Gruppe 113">
                  <a:extLst>
                    <a:ext uri="{FF2B5EF4-FFF2-40B4-BE49-F238E27FC236}">
                      <a16:creationId xmlns:a16="http://schemas.microsoft.com/office/drawing/2014/main" id="{85B84A1D-B5F3-D14A-B84E-F6637105161F}"/>
                    </a:ext>
                  </a:extLst>
                </p:cNvPr>
                <p:cNvGrpSpPr/>
                <p:nvPr userDrawn="1"/>
              </p:nvGrpSpPr>
              <p:grpSpPr>
                <a:xfrm>
                  <a:off x="12316858" y="1468435"/>
                  <a:ext cx="440675" cy="1322025"/>
                  <a:chOff x="12316858" y="1600866"/>
                  <a:chExt cx="440675" cy="1322025"/>
                </a:xfrm>
              </p:grpSpPr>
              <p:sp>
                <p:nvSpPr>
                  <p:cNvPr id="120" name="Rektangel 119">
                    <a:extLst>
                      <a:ext uri="{FF2B5EF4-FFF2-40B4-BE49-F238E27FC236}">
                        <a16:creationId xmlns:a16="http://schemas.microsoft.com/office/drawing/2014/main" id="{0B13B0B7-FEB5-1B40-86D4-F84FFECAFA56}"/>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1" name="Rektangel 120">
                    <a:extLst>
                      <a:ext uri="{FF2B5EF4-FFF2-40B4-BE49-F238E27FC236}">
                        <a16:creationId xmlns:a16="http://schemas.microsoft.com/office/drawing/2014/main" id="{CED241D4-53D9-B546-A17C-D2A3C0F01BA7}"/>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2" name="Rektangel 121">
                    <a:extLst>
                      <a:ext uri="{FF2B5EF4-FFF2-40B4-BE49-F238E27FC236}">
                        <a16:creationId xmlns:a16="http://schemas.microsoft.com/office/drawing/2014/main" id="{BD2FDEE2-59C5-2244-8D48-B748B21F44E6}"/>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5" name="Gruppe 114">
                  <a:extLst>
                    <a:ext uri="{FF2B5EF4-FFF2-40B4-BE49-F238E27FC236}">
                      <a16:creationId xmlns:a16="http://schemas.microsoft.com/office/drawing/2014/main" id="{353F38E4-440D-D14F-A3C3-220E2A725180}"/>
                    </a:ext>
                  </a:extLst>
                </p:cNvPr>
                <p:cNvGrpSpPr/>
                <p:nvPr userDrawn="1"/>
              </p:nvGrpSpPr>
              <p:grpSpPr>
                <a:xfrm>
                  <a:off x="12316858" y="2843923"/>
                  <a:ext cx="440675" cy="1762700"/>
                  <a:chOff x="12316858" y="3201732"/>
                  <a:chExt cx="440675" cy="1762700"/>
                </a:xfrm>
              </p:grpSpPr>
              <p:sp>
                <p:nvSpPr>
                  <p:cNvPr id="116" name="Rektangel 115">
                    <a:extLst>
                      <a:ext uri="{FF2B5EF4-FFF2-40B4-BE49-F238E27FC236}">
                        <a16:creationId xmlns:a16="http://schemas.microsoft.com/office/drawing/2014/main" id="{88F57B44-0B4E-2741-9DB9-91D02336B1A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7" name="Rektangel 116">
                    <a:extLst>
                      <a:ext uri="{FF2B5EF4-FFF2-40B4-BE49-F238E27FC236}">
                        <a16:creationId xmlns:a16="http://schemas.microsoft.com/office/drawing/2014/main" id="{39067185-4605-874B-893C-F2B4942611E0}"/>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8" name="Rektangel 117">
                    <a:extLst>
                      <a:ext uri="{FF2B5EF4-FFF2-40B4-BE49-F238E27FC236}">
                        <a16:creationId xmlns:a16="http://schemas.microsoft.com/office/drawing/2014/main" id="{7FC7A109-0231-844F-B452-CE563CE3F06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9" name="Rektangel 118">
                    <a:extLst>
                      <a:ext uri="{FF2B5EF4-FFF2-40B4-BE49-F238E27FC236}">
                        <a16:creationId xmlns:a16="http://schemas.microsoft.com/office/drawing/2014/main" id="{39A195BA-5772-5944-8FDB-4AA90CCBAB47}"/>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26" name="TekstSylinder 125">
              <a:extLst>
                <a:ext uri="{FF2B5EF4-FFF2-40B4-BE49-F238E27FC236}">
                  <a16:creationId xmlns:a16="http://schemas.microsoft.com/office/drawing/2014/main" id="{3484B298-00C0-F64D-9790-F98610961696}"/>
                </a:ext>
              </a:extLst>
            </p:cNvPr>
            <p:cNvSpPr txBox="1"/>
            <p:nvPr userDrawn="1"/>
          </p:nvSpPr>
          <p:spPr>
            <a:xfrm>
              <a:off x="12252771" y="3429000"/>
              <a:ext cx="1127661" cy="150668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cxnSp>
          <p:nvCxnSpPr>
            <p:cNvPr id="11" name="Vinkel 10">
              <a:extLst>
                <a:ext uri="{FF2B5EF4-FFF2-40B4-BE49-F238E27FC236}">
                  <a16:creationId xmlns:a16="http://schemas.microsoft.com/office/drawing/2014/main" id="{78D3CBB5-2B72-8343-94A5-B544F70D8B49}"/>
                </a:ext>
              </a:extLst>
            </p:cNvPr>
            <p:cNvCxnSpPr>
              <a:cxnSpLocks/>
              <a:stCxn id="123" idx="3"/>
              <a:endCxn id="120"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19819DB8-B612-BD4F-87C2-D875F61C4A9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latin typeface="+mn-lt"/>
                </a:rPr>
                <a:t>Mørk blå og mørk grønn bakgrunn, skal alltid ha negativ tekst/logo</a:t>
              </a:r>
            </a:p>
          </p:txBody>
        </p:sp>
      </p:grpSp>
    </p:spTree>
    <p:extLst>
      <p:ext uri="{BB962C8B-B14F-4D97-AF65-F5344CB8AC3E}">
        <p14:creationId xmlns:p14="http://schemas.microsoft.com/office/powerpoint/2010/main" val="1816548450"/>
      </p:ext>
    </p:extLst>
  </p:cSld>
  <p:clrMap bg1="lt1" tx1="dk1" bg2="lt2" tx2="dk2" accent1="accent1" accent2="accent2" accent3="accent3" accent4="accent4" accent5="accent5" accent6="accent6" hlink="hlink" folHlink="folHlink"/>
  <p:sldLayoutIdLst>
    <p:sldLayoutId id="2147483787" r:id="rId1"/>
    <p:sldLayoutId id="2147483786" r:id="rId2"/>
    <p:sldLayoutId id="2147483705" r:id="rId3"/>
    <p:sldLayoutId id="2147483706" r:id="rId4"/>
    <p:sldLayoutId id="2147483712" r:id="rId5"/>
    <p:sldLayoutId id="2147483711" r:id="rId6"/>
    <p:sldLayoutId id="2147483840" r:id="rId7"/>
    <p:sldLayoutId id="2147483866" r:id="rId8"/>
    <p:sldLayoutId id="2147483850" r:id="rId9"/>
    <p:sldLayoutId id="2147483849" r:id="rId10"/>
    <p:sldLayoutId id="2147483844" r:id="rId11"/>
    <p:sldLayoutId id="2147483845" r:id="rId12"/>
    <p:sldLayoutId id="2147483846" r:id="rId13"/>
    <p:sldLayoutId id="2147483740" r:id="rId14"/>
    <p:sldLayoutId id="2147483741" r:id="rId15"/>
    <p:sldLayoutId id="2147483860" r:id="rId16"/>
    <p:sldLayoutId id="2147483742" r:id="rId17"/>
    <p:sldLayoutId id="2147483743" r:id="rId18"/>
    <p:sldLayoutId id="2147483864" r:id="rId19"/>
    <p:sldLayoutId id="2147483865" r:id="rId20"/>
    <p:sldLayoutId id="2147483754" r:id="rId21"/>
    <p:sldLayoutId id="2147483833" r:id="rId22"/>
    <p:sldLayoutId id="2147483756" r:id="rId23"/>
    <p:sldLayoutId id="2147483834" r:id="rId24"/>
    <p:sldLayoutId id="2147483755" r:id="rId25"/>
    <p:sldLayoutId id="2147483835" r:id="rId26"/>
    <p:sldLayoutId id="2147483757" r:id="rId27"/>
    <p:sldLayoutId id="2147483836" r:id="rId28"/>
  </p:sldLayoutIdLst>
  <p:hf hdr="0" ftr="0"/>
  <p:txStyles>
    <p:title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1200"/>
        </a:spcBef>
        <a:buSzPct val="100000"/>
        <a:buFontTx/>
        <a:buBlip>
          <a:blip r:embed="rId31"/>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38" userDrawn="1">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1081447534/f85df30daa"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3A52BA9A-6F75-F1A6-F2D9-24DA8BC111A1}"/>
              </a:ext>
            </a:extLst>
          </p:cNvPr>
          <p:cNvSpPr>
            <a:spLocks noGrp="1"/>
          </p:cNvSpPr>
          <p:nvPr>
            <p:ph type="title"/>
          </p:nvPr>
        </p:nvSpPr>
        <p:spPr>
          <a:xfrm>
            <a:off x="690525" y="1440001"/>
            <a:ext cx="5400675" cy="1311999"/>
          </a:xfrm>
          <a:noFill/>
        </p:spPr>
        <p:txBody>
          <a:bodyPr>
            <a:noAutofit/>
          </a:bodyPr>
          <a:lstStyle/>
          <a:p>
            <a:r>
              <a:rPr lang="nb-NO" sz="4800">
                <a:solidFill>
                  <a:srgbClr val="FFFFFF"/>
                </a:solidFill>
              </a:rPr>
              <a:t>Digitale begrepsbøker</a:t>
            </a:r>
          </a:p>
        </p:txBody>
      </p:sp>
      <p:sp>
        <p:nvSpPr>
          <p:cNvPr id="2" name="Plassholder for dato 1">
            <a:extLst>
              <a:ext uri="{FF2B5EF4-FFF2-40B4-BE49-F238E27FC236}">
                <a16:creationId xmlns:a16="http://schemas.microsoft.com/office/drawing/2014/main" id="{1463652C-D392-9657-E190-418FF68491BF}"/>
              </a:ext>
            </a:extLst>
          </p:cNvPr>
          <p:cNvSpPr>
            <a:spLocks noGrp="1"/>
          </p:cNvSpPr>
          <p:nvPr>
            <p:ph type="dt" sz="half" idx="10"/>
          </p:nvPr>
        </p:nvSpPr>
        <p:spPr/>
        <p:txBody>
          <a:bodyPr/>
          <a:lstStyle/>
          <a:p>
            <a:fld id="{4CD1A60D-DB44-0749-AE29-4712892B2B84}" type="datetime1">
              <a:rPr lang="nb-NO" smtClean="0"/>
              <a:t>18.11.2025</a:t>
            </a:fld>
            <a:endParaRPr lang="nb-NO"/>
          </a:p>
        </p:txBody>
      </p:sp>
      <p:sp>
        <p:nvSpPr>
          <p:cNvPr id="3" name="Plassholder for lysbildenummer 2">
            <a:extLst>
              <a:ext uri="{FF2B5EF4-FFF2-40B4-BE49-F238E27FC236}">
                <a16:creationId xmlns:a16="http://schemas.microsoft.com/office/drawing/2014/main" id="{B6CFC28D-BA5A-4887-2268-7F67EB0E41ED}"/>
              </a:ext>
            </a:extLst>
          </p:cNvPr>
          <p:cNvSpPr>
            <a:spLocks noGrp="1"/>
          </p:cNvSpPr>
          <p:nvPr>
            <p:ph type="sldNum" sz="quarter" idx="12"/>
          </p:nvPr>
        </p:nvSpPr>
        <p:spPr/>
        <p:txBody>
          <a:bodyPr/>
          <a:lstStyle/>
          <a:p>
            <a:fld id="{8ACEFDFC-287E-0A4D-81A7-6CC8C070690D}" type="slidenum">
              <a:rPr lang="nb-NO" smtClean="0"/>
              <a:t>1</a:t>
            </a:fld>
            <a:endParaRPr lang="nb-NO"/>
          </a:p>
        </p:txBody>
      </p:sp>
      <p:pic>
        <p:nvPicPr>
          <p:cNvPr id="7" name="Plassholder for bilde 6">
            <a:extLst>
              <a:ext uri="{FF2B5EF4-FFF2-40B4-BE49-F238E27FC236}">
                <a16:creationId xmlns:a16="http://schemas.microsoft.com/office/drawing/2014/main" id="{643B7DBA-C146-5F3C-85AD-1B933251BE0B}"/>
              </a:ext>
            </a:extLst>
          </p:cNvPr>
          <p:cNvPicPr>
            <a:picLocks noGrp="1" noChangeAspect="1"/>
          </p:cNvPicPr>
          <p:nvPr>
            <p:ph type="pic" sz="quarter" idx="13"/>
          </p:nvPr>
        </p:nvPicPr>
        <p:blipFill>
          <a:blip r:embed="rId3"/>
          <a:srcRect l="3245" t="315" r="2956" b="-420"/>
          <a:stretch>
            <a:fillRect/>
          </a:stretch>
        </p:blipFill>
        <p:spPr>
          <a:xfrm>
            <a:off x="6096412" y="7189"/>
            <a:ext cx="6097062" cy="6865215"/>
          </a:xfrm>
        </p:spPr>
      </p:pic>
      <p:pic>
        <p:nvPicPr>
          <p:cNvPr id="5" name="Picture 4">
            <a:extLst>
              <a:ext uri="{FF2B5EF4-FFF2-40B4-BE49-F238E27FC236}">
                <a16:creationId xmlns:a16="http://schemas.microsoft.com/office/drawing/2014/main" id="{0D57E568-76D7-4993-0D7E-E423FCEC29EE}"/>
              </a:ext>
            </a:extLst>
          </p:cNvPr>
          <p:cNvPicPr>
            <a:picLocks noChangeAspect="1"/>
          </p:cNvPicPr>
          <p:nvPr/>
        </p:nvPicPr>
        <p:blipFill>
          <a:blip r:embed="rId4"/>
          <a:stretch>
            <a:fillRect/>
          </a:stretch>
        </p:blipFill>
        <p:spPr>
          <a:xfrm>
            <a:off x="281347" y="6066617"/>
            <a:ext cx="1076325" cy="533221"/>
          </a:xfrm>
          <a:prstGeom prst="rect">
            <a:avLst/>
          </a:prstGeom>
        </p:spPr>
      </p:pic>
    </p:spTree>
    <p:extLst>
      <p:ext uri="{BB962C8B-B14F-4D97-AF65-F5344CB8AC3E}">
        <p14:creationId xmlns:p14="http://schemas.microsoft.com/office/powerpoint/2010/main" val="4130603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D229FA-3ADD-5D41-24B1-F4E44AD3ADE6}"/>
              </a:ext>
            </a:extLst>
          </p:cNvPr>
          <p:cNvSpPr>
            <a:spLocks noGrp="1"/>
          </p:cNvSpPr>
          <p:nvPr>
            <p:ph type="title"/>
          </p:nvPr>
        </p:nvSpPr>
        <p:spPr>
          <a:xfrm>
            <a:off x="719137" y="372447"/>
            <a:ext cx="10960245" cy="1180942"/>
          </a:xfrm>
          <a:solidFill>
            <a:srgbClr val="C7F6C9"/>
          </a:solidFill>
        </p:spPr>
        <p:txBody>
          <a:bodyPr lIns="180000" anchor="ctr">
            <a:normAutofit/>
          </a:bodyPr>
          <a:lstStyle/>
          <a:p>
            <a:r>
              <a:rPr lang="nb-NO"/>
              <a:t>Jobb med ordets INNHOLD i den digitale begrepsboken</a:t>
            </a:r>
          </a:p>
        </p:txBody>
      </p:sp>
      <p:sp>
        <p:nvSpPr>
          <p:cNvPr id="3" name="Plassholder for innhold 2">
            <a:extLst>
              <a:ext uri="{FF2B5EF4-FFF2-40B4-BE49-F238E27FC236}">
                <a16:creationId xmlns:a16="http://schemas.microsoft.com/office/drawing/2014/main" id="{9D9A5AB8-5C79-97E5-E6C3-37740066A291}"/>
              </a:ext>
            </a:extLst>
          </p:cNvPr>
          <p:cNvSpPr>
            <a:spLocks noGrp="1"/>
          </p:cNvSpPr>
          <p:nvPr>
            <p:ph idx="1"/>
          </p:nvPr>
        </p:nvSpPr>
        <p:spPr>
          <a:xfrm>
            <a:off x="695326" y="1398588"/>
            <a:ext cx="9469438" cy="4060824"/>
          </a:xfrm>
        </p:spPr>
        <p:txBody>
          <a:bodyPr/>
          <a:lstStyle/>
          <a:p>
            <a:endParaRPr lang="nb-NO"/>
          </a:p>
          <a:p>
            <a:r>
              <a:rPr lang="nb-NO"/>
              <a:t>Finn ut hvordan du kan sette inn bilde, lyd og tekst for å fylle ordet med et innhold.</a:t>
            </a:r>
          </a:p>
          <a:p>
            <a:pPr marL="0" indent="0">
              <a:buNone/>
            </a:pPr>
            <a:r>
              <a:rPr lang="nb-NO" b="1"/>
              <a:t>Diskuter med en kollega:</a:t>
            </a:r>
          </a:p>
          <a:p>
            <a:r>
              <a:rPr lang="nb-NO"/>
              <a:t>Mange elever lærer lite av å skrive av en definisjon på et ord fra tavlen. Hva vil være mest læringsfremmende praksis?</a:t>
            </a:r>
          </a:p>
          <a:p>
            <a:r>
              <a:rPr lang="nb-NO"/>
              <a:t>Hvordan skal du sikre at elevene ikke bruker uforholdsmessig lang tid på å finne et bilde som passer til ordet?</a:t>
            </a:r>
          </a:p>
          <a:p>
            <a:r>
              <a:rPr lang="nb-NO"/>
              <a:t>Noen ord er abstrakte og vanskelig å finne bilder på. Hva gjør vi da?</a:t>
            </a:r>
          </a:p>
          <a:p>
            <a:r>
              <a:rPr lang="nb-NO"/>
              <a:t>Tankekart er nyttig når man skal lære seg et nytt ord. Skal elevene lage et tankekart om ordet på papir eller digitalt? Tankekartet kan legges inn i begrepsboken.</a:t>
            </a:r>
          </a:p>
          <a:p>
            <a:endParaRPr lang="nb-NO"/>
          </a:p>
        </p:txBody>
      </p:sp>
      <p:sp>
        <p:nvSpPr>
          <p:cNvPr id="4" name="Plassholder for dato 3">
            <a:extLst>
              <a:ext uri="{FF2B5EF4-FFF2-40B4-BE49-F238E27FC236}">
                <a16:creationId xmlns:a16="http://schemas.microsoft.com/office/drawing/2014/main" id="{074F7262-8391-E33C-217F-CF06C8E4BD98}"/>
              </a:ext>
            </a:extLst>
          </p:cNvPr>
          <p:cNvSpPr>
            <a:spLocks noGrp="1"/>
          </p:cNvSpPr>
          <p:nvPr>
            <p:ph type="dt" sz="half" idx="10"/>
          </p:nvPr>
        </p:nvSpPr>
        <p:spPr/>
        <p:txBody>
          <a:bodyPr/>
          <a:lstStyle/>
          <a:p>
            <a:fld id="{C20DE0DF-BE6B-D248-92A9-54242D212695}" type="datetime1">
              <a:rPr lang="nb-NO" smtClean="0"/>
              <a:t>18.11.2025</a:t>
            </a:fld>
            <a:endParaRPr lang="nb-NO"/>
          </a:p>
        </p:txBody>
      </p:sp>
      <p:sp>
        <p:nvSpPr>
          <p:cNvPr id="5" name="Plassholder for lysbildenummer 4">
            <a:extLst>
              <a:ext uri="{FF2B5EF4-FFF2-40B4-BE49-F238E27FC236}">
                <a16:creationId xmlns:a16="http://schemas.microsoft.com/office/drawing/2014/main" id="{D1754429-4437-F363-0037-A5B48B1C2456}"/>
              </a:ext>
            </a:extLst>
          </p:cNvPr>
          <p:cNvSpPr>
            <a:spLocks noGrp="1"/>
          </p:cNvSpPr>
          <p:nvPr>
            <p:ph type="sldNum" sz="quarter" idx="12"/>
          </p:nvPr>
        </p:nvSpPr>
        <p:spPr/>
        <p:txBody>
          <a:bodyPr/>
          <a:lstStyle/>
          <a:p>
            <a:fld id="{8ACEFDFC-287E-0A4D-81A7-6CC8C070690D}" type="slidenum">
              <a:rPr lang="nb-NO" smtClean="0"/>
              <a:t>10</a:t>
            </a:fld>
            <a:endParaRPr lang="nb-NO"/>
          </a:p>
        </p:txBody>
      </p:sp>
    </p:spTree>
    <p:extLst>
      <p:ext uri="{BB962C8B-B14F-4D97-AF65-F5344CB8AC3E}">
        <p14:creationId xmlns:p14="http://schemas.microsoft.com/office/powerpoint/2010/main" val="362345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35C696-5EDC-E6D4-F496-DD5E0F1EE9E5}"/>
              </a:ext>
            </a:extLst>
          </p:cNvPr>
          <p:cNvSpPr>
            <a:spLocks noGrp="1"/>
          </p:cNvSpPr>
          <p:nvPr>
            <p:ph type="title"/>
          </p:nvPr>
        </p:nvSpPr>
        <p:spPr>
          <a:xfrm>
            <a:off x="687387" y="351250"/>
            <a:ext cx="11116686" cy="931223"/>
          </a:xfrm>
          <a:solidFill>
            <a:srgbClr val="C7F6C9"/>
          </a:solidFill>
        </p:spPr>
        <p:txBody>
          <a:bodyPr lIns="180000" anchor="ctr">
            <a:normAutofit fontScale="90000"/>
          </a:bodyPr>
          <a:lstStyle/>
          <a:p>
            <a:r>
              <a:rPr lang="nb-NO"/>
              <a:t>Lag en plan for hvordan elevene skal jobbe med ordets FORM. </a:t>
            </a:r>
          </a:p>
        </p:txBody>
      </p:sp>
      <p:sp>
        <p:nvSpPr>
          <p:cNvPr id="3" name="Plassholder for innhold 2">
            <a:extLst>
              <a:ext uri="{FF2B5EF4-FFF2-40B4-BE49-F238E27FC236}">
                <a16:creationId xmlns:a16="http://schemas.microsoft.com/office/drawing/2014/main" id="{0471A7C5-CA10-824C-4974-B3CC473BAF01}"/>
              </a:ext>
            </a:extLst>
          </p:cNvPr>
          <p:cNvSpPr>
            <a:spLocks noGrp="1"/>
          </p:cNvSpPr>
          <p:nvPr>
            <p:ph idx="1"/>
          </p:nvPr>
        </p:nvSpPr>
        <p:spPr>
          <a:xfrm>
            <a:off x="687387" y="1709820"/>
            <a:ext cx="4505504" cy="4060824"/>
          </a:xfrm>
        </p:spPr>
        <p:txBody>
          <a:bodyPr/>
          <a:lstStyle/>
          <a:p>
            <a:r>
              <a:rPr lang="nb-NO"/>
              <a:t>Hvilke elementer av ordets form bør elevene jobbe med på deres trinn?</a:t>
            </a:r>
          </a:p>
          <a:p>
            <a:r>
              <a:rPr lang="nb-NO"/>
              <a:t>Skal de jobbe med ordets form på papir eller digitalt? Dersom dere jobber på papir kan elevene ta bilde av arket for å sette inn i begrepsboken.</a:t>
            </a:r>
          </a:p>
          <a:p>
            <a:r>
              <a:rPr lang="nb-NO"/>
              <a:t>Pass på at elever med behov for å diktere får jobbe digitalt.</a:t>
            </a:r>
          </a:p>
        </p:txBody>
      </p:sp>
      <p:sp>
        <p:nvSpPr>
          <p:cNvPr id="4" name="Plassholder for dato 3">
            <a:extLst>
              <a:ext uri="{FF2B5EF4-FFF2-40B4-BE49-F238E27FC236}">
                <a16:creationId xmlns:a16="http://schemas.microsoft.com/office/drawing/2014/main" id="{174C56B7-3ACE-12AA-23A8-BE26396204F9}"/>
              </a:ext>
            </a:extLst>
          </p:cNvPr>
          <p:cNvSpPr>
            <a:spLocks noGrp="1"/>
          </p:cNvSpPr>
          <p:nvPr>
            <p:ph type="dt" sz="half" idx="10"/>
          </p:nvPr>
        </p:nvSpPr>
        <p:spPr/>
        <p:txBody>
          <a:bodyPr/>
          <a:lstStyle/>
          <a:p>
            <a:fld id="{C20DE0DF-BE6B-D248-92A9-54242D212695}" type="datetime1">
              <a:rPr lang="nb-NO" smtClean="0"/>
              <a:t>18.11.2025</a:t>
            </a:fld>
            <a:endParaRPr lang="nb-NO"/>
          </a:p>
        </p:txBody>
      </p:sp>
      <p:sp>
        <p:nvSpPr>
          <p:cNvPr id="5" name="Plassholder for lysbildenummer 4">
            <a:extLst>
              <a:ext uri="{FF2B5EF4-FFF2-40B4-BE49-F238E27FC236}">
                <a16:creationId xmlns:a16="http://schemas.microsoft.com/office/drawing/2014/main" id="{8E260B75-C19D-0FEE-2F1C-A566B69D2D2A}"/>
              </a:ext>
            </a:extLst>
          </p:cNvPr>
          <p:cNvSpPr>
            <a:spLocks noGrp="1"/>
          </p:cNvSpPr>
          <p:nvPr>
            <p:ph type="sldNum" sz="quarter" idx="12"/>
          </p:nvPr>
        </p:nvSpPr>
        <p:spPr/>
        <p:txBody>
          <a:bodyPr/>
          <a:lstStyle/>
          <a:p>
            <a:fld id="{8ACEFDFC-287E-0A4D-81A7-6CC8C070690D}" type="slidenum">
              <a:rPr lang="nb-NO" smtClean="0"/>
              <a:t>11</a:t>
            </a:fld>
            <a:endParaRPr lang="nb-NO"/>
          </a:p>
        </p:txBody>
      </p:sp>
      <p:pic>
        <p:nvPicPr>
          <p:cNvPr id="7" name="Bilde 6">
            <a:extLst>
              <a:ext uri="{FF2B5EF4-FFF2-40B4-BE49-F238E27FC236}">
                <a16:creationId xmlns:a16="http://schemas.microsoft.com/office/drawing/2014/main" id="{C371C1FD-B122-BB6D-4710-1B06024705AC}"/>
              </a:ext>
            </a:extLst>
          </p:cNvPr>
          <p:cNvPicPr>
            <a:picLocks noChangeAspect="1"/>
          </p:cNvPicPr>
          <p:nvPr/>
        </p:nvPicPr>
        <p:blipFill>
          <a:blip r:embed="rId3"/>
          <a:stretch>
            <a:fillRect/>
          </a:stretch>
        </p:blipFill>
        <p:spPr>
          <a:xfrm>
            <a:off x="5085362" y="1376000"/>
            <a:ext cx="6985820" cy="5187950"/>
          </a:xfrm>
          <a:prstGeom prst="rect">
            <a:avLst/>
          </a:prstGeom>
        </p:spPr>
      </p:pic>
    </p:spTree>
    <p:extLst>
      <p:ext uri="{BB962C8B-B14F-4D97-AF65-F5344CB8AC3E}">
        <p14:creationId xmlns:p14="http://schemas.microsoft.com/office/powerpoint/2010/main" val="172674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C701E2-458F-5753-BC50-D576B585385C}"/>
              </a:ext>
            </a:extLst>
          </p:cNvPr>
          <p:cNvSpPr>
            <a:spLocks noGrp="1"/>
          </p:cNvSpPr>
          <p:nvPr>
            <p:ph type="title"/>
          </p:nvPr>
        </p:nvSpPr>
        <p:spPr>
          <a:xfrm>
            <a:off x="695326" y="720001"/>
            <a:ext cx="10801348" cy="1312000"/>
          </a:xfrm>
          <a:solidFill>
            <a:srgbClr val="C7F6C9"/>
          </a:solidFill>
        </p:spPr>
        <p:txBody>
          <a:bodyPr lIns="180000" anchor="ctr"/>
          <a:lstStyle/>
          <a:p>
            <a:r>
              <a:rPr lang="nb-NO"/>
              <a:t>Lag en plan for hvordan elevene skal jobbe med BRUK av ordet i den digitale begrepsboken. </a:t>
            </a:r>
          </a:p>
        </p:txBody>
      </p:sp>
      <p:sp>
        <p:nvSpPr>
          <p:cNvPr id="3" name="Plassholder for innhold 2">
            <a:extLst>
              <a:ext uri="{FF2B5EF4-FFF2-40B4-BE49-F238E27FC236}">
                <a16:creationId xmlns:a16="http://schemas.microsoft.com/office/drawing/2014/main" id="{48E7C77E-59ED-486F-CB97-DA89EE10DDD1}"/>
              </a:ext>
            </a:extLst>
          </p:cNvPr>
          <p:cNvSpPr>
            <a:spLocks noGrp="1"/>
          </p:cNvSpPr>
          <p:nvPr>
            <p:ph idx="1"/>
          </p:nvPr>
        </p:nvSpPr>
        <p:spPr>
          <a:xfrm>
            <a:off x="695326" y="2414090"/>
            <a:ext cx="10529722" cy="4060824"/>
          </a:xfrm>
        </p:spPr>
        <p:txBody>
          <a:bodyPr/>
          <a:lstStyle/>
          <a:p>
            <a:r>
              <a:rPr lang="nb-NO" dirty="0"/>
              <a:t>For å lære et nytt ord må eleven selv bruke ordet aktivt i mange ulike sammenhenger.</a:t>
            </a:r>
          </a:p>
          <a:p>
            <a:r>
              <a:rPr lang="nb-NO" dirty="0"/>
              <a:t>Ved film- eller </a:t>
            </a:r>
            <a:r>
              <a:rPr lang="nb-NO" dirty="0" err="1"/>
              <a:t>lydoppptak</a:t>
            </a:r>
            <a:r>
              <a:rPr lang="nb-NO" dirty="0"/>
              <a:t> blir det muntlige arbeidet tatt vare på. Opptaket kan være en del av begrepsboken.</a:t>
            </a:r>
          </a:p>
          <a:p>
            <a:r>
              <a:rPr lang="nb-NO" dirty="0"/>
              <a:t>Gi nødvendig støtte til opptaket i ulike samtaler eller forklaringsrammer. Se eksempler på neste slide.</a:t>
            </a:r>
          </a:p>
        </p:txBody>
      </p:sp>
      <p:sp>
        <p:nvSpPr>
          <p:cNvPr id="4" name="Plassholder for dato 3">
            <a:extLst>
              <a:ext uri="{FF2B5EF4-FFF2-40B4-BE49-F238E27FC236}">
                <a16:creationId xmlns:a16="http://schemas.microsoft.com/office/drawing/2014/main" id="{4D0BCE9D-8F09-A8CB-A3B7-21E6A65B7CBF}"/>
              </a:ext>
            </a:extLst>
          </p:cNvPr>
          <p:cNvSpPr>
            <a:spLocks noGrp="1"/>
          </p:cNvSpPr>
          <p:nvPr>
            <p:ph type="dt" sz="half" idx="10"/>
          </p:nvPr>
        </p:nvSpPr>
        <p:spPr/>
        <p:txBody>
          <a:bodyPr/>
          <a:lstStyle/>
          <a:p>
            <a:fld id="{C20DE0DF-BE6B-D248-92A9-54242D212695}" type="datetime1">
              <a:rPr lang="nb-NO" smtClean="0"/>
              <a:t>18.11.2025</a:t>
            </a:fld>
            <a:endParaRPr lang="nb-NO"/>
          </a:p>
        </p:txBody>
      </p:sp>
      <p:sp>
        <p:nvSpPr>
          <p:cNvPr id="5" name="Plassholder for lysbildenummer 4">
            <a:extLst>
              <a:ext uri="{FF2B5EF4-FFF2-40B4-BE49-F238E27FC236}">
                <a16:creationId xmlns:a16="http://schemas.microsoft.com/office/drawing/2014/main" id="{B54D871D-D88D-6EF9-6EC1-12109D261027}"/>
              </a:ext>
            </a:extLst>
          </p:cNvPr>
          <p:cNvSpPr>
            <a:spLocks noGrp="1"/>
          </p:cNvSpPr>
          <p:nvPr>
            <p:ph type="sldNum" sz="quarter" idx="12"/>
          </p:nvPr>
        </p:nvSpPr>
        <p:spPr/>
        <p:txBody>
          <a:bodyPr/>
          <a:lstStyle/>
          <a:p>
            <a:fld id="{8ACEFDFC-287E-0A4D-81A7-6CC8C070690D}" type="slidenum">
              <a:rPr lang="nb-NO" smtClean="0"/>
              <a:t>12</a:t>
            </a:fld>
            <a:endParaRPr lang="nb-NO"/>
          </a:p>
        </p:txBody>
      </p:sp>
    </p:spTree>
    <p:extLst>
      <p:ext uri="{BB962C8B-B14F-4D97-AF65-F5344CB8AC3E}">
        <p14:creationId xmlns:p14="http://schemas.microsoft.com/office/powerpoint/2010/main" val="3137213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836022-8FEC-21D5-C84D-CA5B12D3B612}"/>
              </a:ext>
            </a:extLst>
          </p:cNvPr>
          <p:cNvSpPr>
            <a:spLocks noGrp="1"/>
          </p:cNvSpPr>
          <p:nvPr>
            <p:ph type="title"/>
          </p:nvPr>
        </p:nvSpPr>
        <p:spPr>
          <a:xfrm>
            <a:off x="774255" y="4313208"/>
            <a:ext cx="9469438" cy="1172997"/>
          </a:xfrm>
        </p:spPr>
        <p:txBody>
          <a:bodyPr>
            <a:normAutofit/>
          </a:bodyPr>
          <a:lstStyle/>
          <a:p>
            <a:r>
              <a:rPr lang="nb-NO" sz="2600" dirty="0"/>
              <a:t>Eksempel på en forklaringsramme for opptaket:</a:t>
            </a:r>
          </a:p>
        </p:txBody>
      </p:sp>
      <p:sp>
        <p:nvSpPr>
          <p:cNvPr id="4" name="Plassholder for dato 3">
            <a:extLst>
              <a:ext uri="{FF2B5EF4-FFF2-40B4-BE49-F238E27FC236}">
                <a16:creationId xmlns:a16="http://schemas.microsoft.com/office/drawing/2014/main" id="{1CDF0780-FB5F-13F9-D1A4-6C10F160C67A}"/>
              </a:ext>
            </a:extLst>
          </p:cNvPr>
          <p:cNvSpPr>
            <a:spLocks noGrp="1"/>
          </p:cNvSpPr>
          <p:nvPr>
            <p:ph type="dt" sz="half" idx="10"/>
          </p:nvPr>
        </p:nvSpPr>
        <p:spPr/>
        <p:txBody>
          <a:bodyPr/>
          <a:lstStyle/>
          <a:p>
            <a:fld id="{C20DE0DF-BE6B-D248-92A9-54242D212695}" type="datetime1">
              <a:rPr lang="nb-NO" smtClean="0"/>
              <a:t>18.11.2025</a:t>
            </a:fld>
            <a:endParaRPr lang="nb-NO"/>
          </a:p>
        </p:txBody>
      </p:sp>
      <p:sp>
        <p:nvSpPr>
          <p:cNvPr id="5" name="Plassholder for lysbildenummer 4">
            <a:extLst>
              <a:ext uri="{FF2B5EF4-FFF2-40B4-BE49-F238E27FC236}">
                <a16:creationId xmlns:a16="http://schemas.microsoft.com/office/drawing/2014/main" id="{1EB13D09-889E-F7B6-654C-77B749C68D36}"/>
              </a:ext>
            </a:extLst>
          </p:cNvPr>
          <p:cNvSpPr>
            <a:spLocks noGrp="1"/>
          </p:cNvSpPr>
          <p:nvPr>
            <p:ph type="sldNum" sz="quarter" idx="12"/>
          </p:nvPr>
        </p:nvSpPr>
        <p:spPr/>
        <p:txBody>
          <a:bodyPr/>
          <a:lstStyle/>
          <a:p>
            <a:fld id="{8ACEFDFC-287E-0A4D-81A7-6CC8C070690D}" type="slidenum">
              <a:rPr lang="nb-NO" smtClean="0"/>
              <a:t>13</a:t>
            </a:fld>
            <a:endParaRPr lang="nb-NO"/>
          </a:p>
        </p:txBody>
      </p:sp>
      <p:sp>
        <p:nvSpPr>
          <p:cNvPr id="7" name="Tittel 1">
            <a:extLst>
              <a:ext uri="{FF2B5EF4-FFF2-40B4-BE49-F238E27FC236}">
                <a16:creationId xmlns:a16="http://schemas.microsoft.com/office/drawing/2014/main" id="{2B9ABC47-19F2-DD78-B2B4-1D8F3DCA933D}"/>
              </a:ext>
            </a:extLst>
          </p:cNvPr>
          <p:cNvSpPr txBox="1">
            <a:spLocks/>
          </p:cNvSpPr>
          <p:nvPr/>
        </p:nvSpPr>
        <p:spPr>
          <a:xfrm>
            <a:off x="986105" y="364301"/>
            <a:ext cx="9257588" cy="1515719"/>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a:lstStyle>
          <a:p>
            <a:r>
              <a:rPr lang="nb-NO" sz="2600" dirty="0"/>
              <a:t>Eksempel på en samtaleramme for opptaket:</a:t>
            </a:r>
          </a:p>
        </p:txBody>
      </p:sp>
      <p:pic>
        <p:nvPicPr>
          <p:cNvPr id="8" name="Bilde 7">
            <a:extLst>
              <a:ext uri="{FF2B5EF4-FFF2-40B4-BE49-F238E27FC236}">
                <a16:creationId xmlns:a16="http://schemas.microsoft.com/office/drawing/2014/main" id="{F494EFB1-1338-EB33-7E06-5E58F60AFBC8}"/>
              </a:ext>
            </a:extLst>
          </p:cNvPr>
          <p:cNvPicPr>
            <a:picLocks noChangeAspect="1"/>
          </p:cNvPicPr>
          <p:nvPr/>
        </p:nvPicPr>
        <p:blipFill>
          <a:blip r:embed="rId3"/>
          <a:stretch>
            <a:fillRect/>
          </a:stretch>
        </p:blipFill>
        <p:spPr>
          <a:xfrm>
            <a:off x="986105" y="4676538"/>
            <a:ext cx="8683970" cy="1980939"/>
          </a:xfrm>
          <a:prstGeom prst="rect">
            <a:avLst/>
          </a:prstGeom>
        </p:spPr>
      </p:pic>
      <p:pic>
        <p:nvPicPr>
          <p:cNvPr id="9" name="Bilde 8">
            <a:extLst>
              <a:ext uri="{FF2B5EF4-FFF2-40B4-BE49-F238E27FC236}">
                <a16:creationId xmlns:a16="http://schemas.microsoft.com/office/drawing/2014/main" id="{4CA05836-6D9F-1646-FB5B-3907733C39EB}"/>
              </a:ext>
            </a:extLst>
          </p:cNvPr>
          <p:cNvPicPr>
            <a:picLocks noChangeAspect="1"/>
          </p:cNvPicPr>
          <p:nvPr/>
        </p:nvPicPr>
        <p:blipFill>
          <a:blip r:embed="rId4"/>
          <a:stretch>
            <a:fillRect/>
          </a:stretch>
        </p:blipFill>
        <p:spPr>
          <a:xfrm>
            <a:off x="986105" y="709721"/>
            <a:ext cx="8683970" cy="3258067"/>
          </a:xfrm>
          <a:prstGeom prst="rect">
            <a:avLst/>
          </a:prstGeom>
        </p:spPr>
      </p:pic>
    </p:spTree>
    <p:extLst>
      <p:ext uri="{BB962C8B-B14F-4D97-AF65-F5344CB8AC3E}">
        <p14:creationId xmlns:p14="http://schemas.microsoft.com/office/powerpoint/2010/main" val="101787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7F6C9"/>
        </a:solidFill>
        <a:effectLst/>
      </p:bgPr>
    </p:bg>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C9B42E99-5CCB-8ED6-F156-9C564F665EA8}"/>
              </a:ext>
            </a:extLst>
          </p:cNvPr>
          <p:cNvGrpSpPr/>
          <p:nvPr/>
        </p:nvGrpSpPr>
        <p:grpSpPr>
          <a:xfrm>
            <a:off x="6298054" y="-194552"/>
            <a:ext cx="5655011" cy="7052552"/>
            <a:chOff x="7877602" y="2369704"/>
            <a:chExt cx="2071149" cy="2613135"/>
          </a:xfrm>
          <a:solidFill>
            <a:schemeClr val="bg1">
              <a:alpha val="45000"/>
            </a:schemeClr>
          </a:solidFill>
        </p:grpSpPr>
        <p:pic>
          <p:nvPicPr>
            <p:cNvPr id="6" name="Plassholder for innhold 6" descr="Chat kontur">
              <a:extLst>
                <a:ext uri="{FF2B5EF4-FFF2-40B4-BE49-F238E27FC236}">
                  <a16:creationId xmlns:a16="http://schemas.microsoft.com/office/drawing/2014/main" id="{C99AAC6F-D7C9-D01F-34DF-A8C1BDC0026E}"/>
                </a:ext>
              </a:extLst>
            </p:cNvPr>
            <p:cNvPicPr>
              <a:picLocks noGrp="1" noChangeAspect="1"/>
            </p:cNvPicPr>
            <p:nvPr/>
          </p:nvPicPr>
          <p:blipFill>
            <a:blip r:embed="rId3">
              <a:extLst>
                <a:ext uri="{96DAC541-7B7A-43D3-8B79-37D633B846F1}">
                  <asvg:svgBlip xmlns:asvg="http://schemas.microsoft.com/office/drawing/2016/SVG/main" r:embed="rId4"/>
                </a:ext>
              </a:extLst>
            </a:blip>
            <a:stretch>
              <a:fillRect/>
            </a:stretch>
          </p:blipFill>
          <p:spPr>
            <a:xfrm>
              <a:off x="8293249" y="2369704"/>
              <a:ext cx="1239857" cy="1239857"/>
            </a:xfrm>
            <a:prstGeom prst="rect">
              <a:avLst/>
            </a:prstGeom>
          </p:spPr>
        </p:pic>
        <p:pic>
          <p:nvPicPr>
            <p:cNvPr id="9" name="Grafikk 8" descr="Møte kontur">
              <a:extLst>
                <a:ext uri="{FF2B5EF4-FFF2-40B4-BE49-F238E27FC236}">
                  <a16:creationId xmlns:a16="http://schemas.microsoft.com/office/drawing/2014/main" id="{BECA23A1-C659-5ED5-EB94-83C4112D15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7602" y="2911690"/>
              <a:ext cx="2071149" cy="2071149"/>
            </a:xfrm>
            <a:prstGeom prst="rect">
              <a:avLst/>
            </a:prstGeom>
          </p:spPr>
        </p:pic>
      </p:grpSp>
      <p:sp>
        <p:nvSpPr>
          <p:cNvPr id="3" name="Plassholder for innhold 2">
            <a:extLst>
              <a:ext uri="{FF2B5EF4-FFF2-40B4-BE49-F238E27FC236}">
                <a16:creationId xmlns:a16="http://schemas.microsoft.com/office/drawing/2014/main" id="{3F5683ED-C518-C567-0A31-7E02C031E3F2}"/>
              </a:ext>
            </a:extLst>
          </p:cNvPr>
          <p:cNvSpPr>
            <a:spLocks noGrp="1"/>
          </p:cNvSpPr>
          <p:nvPr>
            <p:ph idx="1"/>
          </p:nvPr>
        </p:nvSpPr>
        <p:spPr>
          <a:xfrm>
            <a:off x="766933" y="2321978"/>
            <a:ext cx="5292187" cy="4970674"/>
          </a:xfrm>
          <a:effectLst>
            <a:reflection stA="40000" endPos="54000" dist="50800" dir="5400000" sy="-100000" algn="bl" rotWithShape="0"/>
          </a:effectLst>
        </p:spPr>
        <p:txBody>
          <a:bodyPr/>
          <a:lstStyle/>
          <a:p>
            <a:pPr marL="215900" indent="-215900"/>
            <a:r>
              <a:rPr lang="nb-NO" dirty="0">
                <a:solidFill>
                  <a:schemeClr val="accent3">
                    <a:lumMod val="10000"/>
                  </a:schemeClr>
                </a:solidFill>
                <a:latin typeface="Oslo Sans Office regular" panose="02000000000000000000" pitchFamily="2" charset="0"/>
              </a:rPr>
              <a:t>Hvordan kan bruk av digitale begrepsbøker være med å sikre at alle elever får være muntlig aktive og utviklet språket sitt?</a:t>
            </a:r>
          </a:p>
          <a:p>
            <a:pPr marL="215900" indent="-215900"/>
            <a:r>
              <a:rPr lang="nb-NO" dirty="0">
                <a:solidFill>
                  <a:schemeClr val="accent3">
                    <a:lumMod val="10000"/>
                  </a:schemeClr>
                </a:solidFill>
                <a:latin typeface="Oslo Sans Office regular" panose="02000000000000000000" pitchFamily="2" charset="0"/>
              </a:rPr>
              <a:t>Bruk av digitale begrepsbøker er én av mange måter å styrke språket på. Hvilke andre metoder bruker du?</a:t>
            </a:r>
          </a:p>
          <a:p>
            <a:pPr marL="215900" indent="-215900"/>
            <a:endParaRPr lang="nb-NO" sz="2000" dirty="0">
              <a:solidFill>
                <a:schemeClr val="accent3">
                  <a:lumMod val="10000"/>
                </a:schemeClr>
              </a:solidFill>
              <a:latin typeface="Oslo Sans Office regular" panose="02000000000000000000" pitchFamily="2" charset="0"/>
            </a:endParaRPr>
          </a:p>
        </p:txBody>
      </p:sp>
      <p:sp>
        <p:nvSpPr>
          <p:cNvPr id="4" name="Plassholder for dato 3">
            <a:extLst>
              <a:ext uri="{FF2B5EF4-FFF2-40B4-BE49-F238E27FC236}">
                <a16:creationId xmlns:a16="http://schemas.microsoft.com/office/drawing/2014/main" id="{ABDC378B-806D-AC6C-0BDF-4E459599A652}"/>
              </a:ext>
            </a:extLst>
          </p:cNvPr>
          <p:cNvSpPr>
            <a:spLocks noGrp="1"/>
          </p:cNvSpPr>
          <p:nvPr>
            <p:ph type="dt" sz="half" idx="10"/>
          </p:nvPr>
        </p:nvSpPr>
        <p:spPr/>
        <p:txBody>
          <a:bodyPr/>
          <a:lstStyle/>
          <a:p>
            <a:fld id="{C20DE0DF-BE6B-D248-92A9-54242D212695}" type="datetime1">
              <a:rPr lang="nb-NO" smtClean="0"/>
              <a:t>18.11.2025</a:t>
            </a:fld>
            <a:endParaRPr lang="nb-NO"/>
          </a:p>
        </p:txBody>
      </p:sp>
      <p:sp>
        <p:nvSpPr>
          <p:cNvPr id="5" name="Plassholder for lysbildenummer 4">
            <a:extLst>
              <a:ext uri="{FF2B5EF4-FFF2-40B4-BE49-F238E27FC236}">
                <a16:creationId xmlns:a16="http://schemas.microsoft.com/office/drawing/2014/main" id="{5E743C2D-F04E-3BE5-8A08-EE01411C752F}"/>
              </a:ext>
            </a:extLst>
          </p:cNvPr>
          <p:cNvSpPr>
            <a:spLocks noGrp="1"/>
          </p:cNvSpPr>
          <p:nvPr>
            <p:ph type="sldNum" sz="quarter" idx="12"/>
          </p:nvPr>
        </p:nvSpPr>
        <p:spPr/>
        <p:txBody>
          <a:bodyPr/>
          <a:lstStyle/>
          <a:p>
            <a:fld id="{8ACEFDFC-287E-0A4D-81A7-6CC8C070690D}" type="slidenum">
              <a:rPr lang="nb-NO" smtClean="0"/>
              <a:t>14</a:t>
            </a:fld>
            <a:endParaRPr lang="nb-NO"/>
          </a:p>
        </p:txBody>
      </p:sp>
      <p:sp>
        <p:nvSpPr>
          <p:cNvPr id="7" name="Tittel 1">
            <a:extLst>
              <a:ext uri="{FF2B5EF4-FFF2-40B4-BE49-F238E27FC236}">
                <a16:creationId xmlns:a16="http://schemas.microsoft.com/office/drawing/2014/main" id="{020ACBD9-5DEC-4918-E70B-162037D4D33C}"/>
              </a:ext>
            </a:extLst>
          </p:cNvPr>
          <p:cNvSpPr txBox="1">
            <a:spLocks/>
          </p:cNvSpPr>
          <p:nvPr/>
        </p:nvSpPr>
        <p:spPr>
          <a:xfrm>
            <a:off x="897380" y="1009979"/>
            <a:ext cx="10801347" cy="1311999"/>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a:lstStyle>
          <a:p>
            <a:r>
              <a:rPr lang="nb-NO">
                <a:solidFill>
                  <a:schemeClr val="accent3">
                    <a:lumMod val="10000"/>
                  </a:schemeClr>
                </a:solidFill>
              </a:rPr>
              <a:t>Snakk med en kollega</a:t>
            </a:r>
          </a:p>
        </p:txBody>
      </p:sp>
    </p:spTree>
    <p:extLst>
      <p:ext uri="{BB962C8B-B14F-4D97-AF65-F5344CB8AC3E}">
        <p14:creationId xmlns:p14="http://schemas.microsoft.com/office/powerpoint/2010/main" val="239976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806668-1505-1717-BED6-266E02582EDE}"/>
              </a:ext>
            </a:extLst>
          </p:cNvPr>
          <p:cNvSpPr>
            <a:spLocks noGrp="1"/>
          </p:cNvSpPr>
          <p:nvPr>
            <p:ph type="title"/>
          </p:nvPr>
        </p:nvSpPr>
        <p:spPr>
          <a:xfrm>
            <a:off x="695326" y="720001"/>
            <a:ext cx="10801348" cy="1311999"/>
          </a:xfrm>
          <a:solidFill>
            <a:srgbClr val="C7F6C9"/>
          </a:solidFill>
        </p:spPr>
        <p:txBody>
          <a:bodyPr lIns="180000" anchor="ctr">
            <a:normAutofit/>
          </a:bodyPr>
          <a:lstStyle/>
          <a:p>
            <a:r>
              <a:rPr lang="nb-NO"/>
              <a:t>Kjenner du igjen det du har lært om i denne økten i anbefalingen om digitale begrepsbøker og tankekart?</a:t>
            </a:r>
          </a:p>
        </p:txBody>
      </p:sp>
      <p:sp>
        <p:nvSpPr>
          <p:cNvPr id="4" name="Plassholder for dato 3">
            <a:extLst>
              <a:ext uri="{FF2B5EF4-FFF2-40B4-BE49-F238E27FC236}">
                <a16:creationId xmlns:a16="http://schemas.microsoft.com/office/drawing/2014/main" id="{7A27D7F8-5C77-B809-FE83-059C671F7307}"/>
              </a:ext>
            </a:extLst>
          </p:cNvPr>
          <p:cNvSpPr>
            <a:spLocks noGrp="1"/>
          </p:cNvSpPr>
          <p:nvPr>
            <p:ph type="dt" sz="half" idx="10"/>
          </p:nvPr>
        </p:nvSpPr>
        <p:spPr/>
        <p:txBody>
          <a:bodyPr/>
          <a:lstStyle/>
          <a:p>
            <a:fld id="{C20DE0DF-BE6B-D248-92A9-54242D212695}" type="datetime1">
              <a:rPr lang="nb-NO" smtClean="0"/>
              <a:t>18.11.2025</a:t>
            </a:fld>
            <a:endParaRPr lang="nb-NO"/>
          </a:p>
        </p:txBody>
      </p:sp>
      <p:sp>
        <p:nvSpPr>
          <p:cNvPr id="5" name="Plassholder for lysbildenummer 4">
            <a:extLst>
              <a:ext uri="{FF2B5EF4-FFF2-40B4-BE49-F238E27FC236}">
                <a16:creationId xmlns:a16="http://schemas.microsoft.com/office/drawing/2014/main" id="{1C97B281-14CF-FEA3-B8F0-0A50F07A0CC2}"/>
              </a:ext>
            </a:extLst>
          </p:cNvPr>
          <p:cNvSpPr>
            <a:spLocks noGrp="1"/>
          </p:cNvSpPr>
          <p:nvPr>
            <p:ph type="sldNum" sz="quarter" idx="12"/>
          </p:nvPr>
        </p:nvSpPr>
        <p:spPr/>
        <p:txBody>
          <a:bodyPr/>
          <a:lstStyle/>
          <a:p>
            <a:fld id="{8ACEFDFC-287E-0A4D-81A7-6CC8C070690D}" type="slidenum">
              <a:rPr lang="nb-NO" smtClean="0"/>
              <a:t>15</a:t>
            </a:fld>
            <a:endParaRPr lang="nb-NO"/>
          </a:p>
        </p:txBody>
      </p:sp>
      <p:sp>
        <p:nvSpPr>
          <p:cNvPr id="7" name="Plassholder for innhold 2">
            <a:extLst>
              <a:ext uri="{FF2B5EF4-FFF2-40B4-BE49-F238E27FC236}">
                <a16:creationId xmlns:a16="http://schemas.microsoft.com/office/drawing/2014/main" id="{0059BB14-0D1A-15FE-A02B-188346C5FDFA}"/>
              </a:ext>
            </a:extLst>
          </p:cNvPr>
          <p:cNvSpPr txBox="1">
            <a:spLocks/>
          </p:cNvSpPr>
          <p:nvPr/>
        </p:nvSpPr>
        <p:spPr>
          <a:xfrm>
            <a:off x="693226" y="2302467"/>
            <a:ext cx="7283379" cy="4459968"/>
          </a:xfrm>
          <a:prstGeom prst="rect">
            <a:avLst/>
          </a:prstGeom>
        </p:spPr>
        <p:txBody>
          <a:bodyPr vert="horz" lIns="0" tIns="0" rIns="0" bIns="0" rtlCol="0" anchor="t">
            <a:noAutofit/>
          </a:bodyPr>
          <a:lstStyle>
            <a:lvl1pPr marL="216000" indent="-216000" algn="l" defTabSz="914400" rtl="0" eaLnBrk="1" latinLnBrk="0" hangingPunct="1">
              <a:lnSpc>
                <a:spcPct val="100000"/>
              </a:lnSpc>
              <a:spcBef>
                <a:spcPts val="1800"/>
              </a:spcBef>
              <a:buSzPct val="100000"/>
              <a:buFontTx/>
              <a:buBlip>
                <a:blip r:embed="rId3"/>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indent="-215900"/>
            <a:r>
              <a:rPr lang="nb-NO" dirty="0"/>
              <a:t>Les anbefalingen!</a:t>
            </a:r>
          </a:p>
          <a:p>
            <a:pPr marL="215900" indent="-215900">
              <a:lnSpc>
                <a:spcPct val="150000"/>
              </a:lnSpc>
            </a:pPr>
            <a:r>
              <a:rPr lang="nb-NO" dirty="0"/>
              <a:t>Gå inn på</a:t>
            </a:r>
            <a:r>
              <a:rPr lang="nb-NO" i="1" dirty="0"/>
              <a:t>: stodig.osloskolen.no</a:t>
            </a:r>
            <a:br>
              <a:rPr lang="nb-NO" i="1" dirty="0"/>
            </a:br>
            <a:r>
              <a:rPr lang="nb-NO" i="1" dirty="0"/>
              <a:t>	</a:t>
            </a:r>
            <a:r>
              <a:rPr lang="nb-NO" i="1" dirty="0">
                <a:sym typeface="Wingdings" panose="05000000000000000000" pitchFamily="2" charset="2"/>
              </a:rPr>
              <a:t> Språk</a:t>
            </a:r>
            <a:br>
              <a:rPr lang="nb-NO" i="1" dirty="0">
                <a:sym typeface="Wingdings" panose="05000000000000000000" pitchFamily="2" charset="2"/>
              </a:rPr>
            </a:br>
            <a:r>
              <a:rPr lang="nb-NO" i="1" dirty="0">
                <a:sym typeface="Wingdings" panose="05000000000000000000" pitchFamily="2" charset="2"/>
              </a:rPr>
              <a:t>	 </a:t>
            </a:r>
            <a:r>
              <a:rPr lang="nb-NO" i="1" dirty="0"/>
              <a:t>Bruk digitale begrepsbøker og tankekart som en 	del av den systematiske språkopplæringen</a:t>
            </a:r>
          </a:p>
          <a:p>
            <a:pPr marL="0" indent="0">
              <a:spcBef>
                <a:spcPts val="600"/>
              </a:spcBef>
              <a:buFontTx/>
              <a:buNone/>
            </a:pPr>
            <a:endParaRPr lang="nb-NO" i="1" dirty="0"/>
          </a:p>
          <a:p>
            <a:pPr marL="0" indent="0">
              <a:spcBef>
                <a:spcPts val="600"/>
              </a:spcBef>
              <a:buFontTx/>
              <a:buNone/>
            </a:pPr>
            <a:endParaRPr lang="nb-NO" b="1" i="1" dirty="0"/>
          </a:p>
          <a:p>
            <a:pPr marL="0" indent="0">
              <a:spcBef>
                <a:spcPts val="600"/>
              </a:spcBef>
              <a:buNone/>
            </a:pPr>
            <a:endParaRPr lang="nb-NO" b="1" dirty="0"/>
          </a:p>
          <a:p>
            <a:pPr marL="215900" indent="-215900">
              <a:buFontTx/>
              <a:buChar char="•"/>
            </a:pPr>
            <a:endParaRPr lang="nb-NO" dirty="0"/>
          </a:p>
          <a:p>
            <a:pPr marL="0" indent="0">
              <a:buFontTx/>
              <a:buNone/>
            </a:pPr>
            <a:endParaRPr lang="nb-NO" b="1" dirty="0"/>
          </a:p>
          <a:p>
            <a:pPr marL="0" indent="0">
              <a:buNone/>
            </a:pPr>
            <a:endParaRPr lang="nb-NO" b="1" dirty="0"/>
          </a:p>
        </p:txBody>
      </p:sp>
    </p:spTree>
    <p:extLst>
      <p:ext uri="{BB962C8B-B14F-4D97-AF65-F5344CB8AC3E}">
        <p14:creationId xmlns:p14="http://schemas.microsoft.com/office/powerpoint/2010/main" val="1123838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94003E-E1F3-82C6-CFE0-3EE008E382AB}"/>
              </a:ext>
            </a:extLst>
          </p:cNvPr>
          <p:cNvSpPr>
            <a:spLocks noGrp="1"/>
          </p:cNvSpPr>
          <p:nvPr>
            <p:ph type="title"/>
          </p:nvPr>
        </p:nvSpPr>
        <p:spPr>
          <a:xfrm>
            <a:off x="695326" y="765175"/>
            <a:ext cx="9469438" cy="987635"/>
          </a:xfrm>
          <a:solidFill>
            <a:srgbClr val="C7F6C9"/>
          </a:solidFill>
        </p:spPr>
        <p:txBody>
          <a:bodyPr lIns="180000" anchor="ctr"/>
          <a:lstStyle/>
          <a:p>
            <a:r>
              <a:rPr lang="nb-NO"/>
              <a:t>Utprøving og erfaringsdeling</a:t>
            </a:r>
          </a:p>
        </p:txBody>
      </p:sp>
      <p:sp>
        <p:nvSpPr>
          <p:cNvPr id="3" name="Plassholder for innhold 2">
            <a:extLst>
              <a:ext uri="{FF2B5EF4-FFF2-40B4-BE49-F238E27FC236}">
                <a16:creationId xmlns:a16="http://schemas.microsoft.com/office/drawing/2014/main" id="{224085D6-C1F7-C902-9170-B8D125E0ECB5}"/>
              </a:ext>
            </a:extLst>
          </p:cNvPr>
          <p:cNvSpPr>
            <a:spLocks noGrp="1"/>
          </p:cNvSpPr>
          <p:nvPr>
            <p:ph idx="1"/>
          </p:nvPr>
        </p:nvSpPr>
        <p:spPr/>
        <p:txBody>
          <a:bodyPr/>
          <a:lstStyle/>
          <a:p>
            <a:pPr marL="0" indent="0">
              <a:buNone/>
            </a:pPr>
            <a:r>
              <a:rPr lang="nb-NO" b="1" dirty="0"/>
              <a:t>Forslag til utprøving:</a:t>
            </a:r>
          </a:p>
          <a:p>
            <a:r>
              <a:rPr lang="nb-NO" dirty="0"/>
              <a:t>La eleven samle arbeidet med sentrale begreper fra et tema dere skal jobbe med i en digital begrepsbok. Husk å jobbe med innhold, form og bruk. </a:t>
            </a:r>
          </a:p>
          <a:p>
            <a:endParaRPr lang="nb-NO" dirty="0"/>
          </a:p>
          <a:p>
            <a:pPr marL="0" indent="0">
              <a:buNone/>
            </a:pPr>
            <a:r>
              <a:rPr lang="nb-NO" b="1" dirty="0"/>
              <a:t>Erfaringsdeling etter utprøving</a:t>
            </a:r>
            <a:r>
              <a:rPr lang="nb-NO" dirty="0"/>
              <a:t>:</a:t>
            </a:r>
          </a:p>
          <a:p>
            <a:r>
              <a:rPr lang="nb-NO" dirty="0"/>
              <a:t>Hvordan styrket arbeidet med den digitale begrepsboken elevens utvikling av fagspråket? </a:t>
            </a:r>
          </a:p>
          <a:p>
            <a:r>
              <a:rPr lang="nb-NO" dirty="0"/>
              <a:t>Hvilke utfordringer møtte dere på, </a:t>
            </a:r>
            <a:r>
              <a:rPr lang="nb-NO"/>
              <a:t>og hvordan løste dere disse? </a:t>
            </a:r>
          </a:p>
          <a:p>
            <a:r>
              <a:rPr lang="nb-NO" dirty="0"/>
              <a:t>Hvordan opplevde elevene arbeidet med den digitale begrepsboken? </a:t>
            </a:r>
          </a:p>
        </p:txBody>
      </p:sp>
      <p:sp>
        <p:nvSpPr>
          <p:cNvPr id="4" name="Plassholder for dato 3">
            <a:extLst>
              <a:ext uri="{FF2B5EF4-FFF2-40B4-BE49-F238E27FC236}">
                <a16:creationId xmlns:a16="http://schemas.microsoft.com/office/drawing/2014/main" id="{073F3FD6-5A41-55C0-2F35-410B3281425A}"/>
              </a:ext>
            </a:extLst>
          </p:cNvPr>
          <p:cNvSpPr>
            <a:spLocks noGrp="1"/>
          </p:cNvSpPr>
          <p:nvPr>
            <p:ph type="dt" sz="half" idx="10"/>
          </p:nvPr>
        </p:nvSpPr>
        <p:spPr/>
        <p:txBody>
          <a:bodyPr/>
          <a:lstStyle/>
          <a:p>
            <a:fld id="{C20DE0DF-BE6B-D248-92A9-54242D212695}" type="datetime1">
              <a:rPr lang="nb-NO" smtClean="0"/>
              <a:t>18.11.2025</a:t>
            </a:fld>
            <a:endParaRPr lang="nb-NO"/>
          </a:p>
        </p:txBody>
      </p:sp>
      <p:sp>
        <p:nvSpPr>
          <p:cNvPr id="5" name="Plassholder for lysbildenummer 4">
            <a:extLst>
              <a:ext uri="{FF2B5EF4-FFF2-40B4-BE49-F238E27FC236}">
                <a16:creationId xmlns:a16="http://schemas.microsoft.com/office/drawing/2014/main" id="{E763F116-24C0-599F-358F-DF1B78FE7953}"/>
              </a:ext>
            </a:extLst>
          </p:cNvPr>
          <p:cNvSpPr>
            <a:spLocks noGrp="1"/>
          </p:cNvSpPr>
          <p:nvPr>
            <p:ph type="sldNum" sz="quarter" idx="12"/>
          </p:nvPr>
        </p:nvSpPr>
        <p:spPr/>
        <p:txBody>
          <a:bodyPr/>
          <a:lstStyle/>
          <a:p>
            <a:fld id="{8ACEFDFC-287E-0A4D-81A7-6CC8C070690D}" type="slidenum">
              <a:rPr lang="nb-NO" smtClean="0"/>
              <a:t>16</a:t>
            </a:fld>
            <a:endParaRPr lang="nb-NO"/>
          </a:p>
        </p:txBody>
      </p:sp>
    </p:spTree>
    <p:extLst>
      <p:ext uri="{BB962C8B-B14F-4D97-AF65-F5344CB8AC3E}">
        <p14:creationId xmlns:p14="http://schemas.microsoft.com/office/powerpoint/2010/main" val="100042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2A96A5F-5FDB-F9F7-ABE9-6A91A893FFAC}"/>
              </a:ext>
            </a:extLst>
          </p:cNvPr>
          <p:cNvSpPr txBox="1"/>
          <p:nvPr/>
        </p:nvSpPr>
        <p:spPr>
          <a:xfrm>
            <a:off x="1096649" y="1065600"/>
            <a:ext cx="10218113" cy="2062103"/>
          </a:xfrm>
          <a:prstGeom prst="rect">
            <a:avLst/>
          </a:prstGeom>
          <a:noFill/>
        </p:spPr>
        <p:txBody>
          <a:bodyPr wrap="square" lIns="91440" tIns="45720" rIns="91440" bIns="45720" rtlCol="0" anchor="t">
            <a:spAutoFit/>
          </a:bodyPr>
          <a:lstStyle/>
          <a:p>
            <a:pPr algn="l"/>
            <a:r>
              <a:rPr lang="nb-NO" sz="3200"/>
              <a:t>Mål for økten:</a:t>
            </a:r>
          </a:p>
          <a:p>
            <a:pPr algn="l"/>
            <a:endParaRPr lang="nb-NO" sz="2000">
              <a:solidFill>
                <a:schemeClr val="accent3">
                  <a:lumMod val="10000"/>
                </a:schemeClr>
              </a:solidFill>
            </a:endParaRPr>
          </a:p>
          <a:p>
            <a:pPr marL="342900" indent="-342900" algn="l">
              <a:buChar char="-"/>
            </a:pPr>
            <a:endParaRPr lang="nb-NO" sz="2000">
              <a:solidFill>
                <a:srgbClr val="C7F6C9"/>
              </a:solidFill>
            </a:endParaRPr>
          </a:p>
          <a:p>
            <a:pPr marL="342900" indent="-342900">
              <a:buChar char="-"/>
            </a:pPr>
            <a:endParaRPr lang="nb-NO" sz="3600">
              <a:solidFill>
                <a:srgbClr val="C7F6C9"/>
              </a:solidFill>
            </a:endParaRPr>
          </a:p>
          <a:p>
            <a:pPr marL="342900" indent="-342900" algn="l">
              <a:buFontTx/>
              <a:buChar char="-"/>
            </a:pPr>
            <a:endParaRPr lang="nb-NO" sz="2000">
              <a:solidFill>
                <a:schemeClr val="accent3"/>
              </a:solidFill>
            </a:endParaRPr>
          </a:p>
        </p:txBody>
      </p:sp>
      <p:sp>
        <p:nvSpPr>
          <p:cNvPr id="3" name="Plassholder for innhold 2">
            <a:extLst>
              <a:ext uri="{FF2B5EF4-FFF2-40B4-BE49-F238E27FC236}">
                <a16:creationId xmlns:a16="http://schemas.microsoft.com/office/drawing/2014/main" id="{1CBA0D96-76CC-8E27-CF20-2AC0EAC3843A}"/>
              </a:ext>
            </a:extLst>
          </p:cNvPr>
          <p:cNvSpPr txBox="1">
            <a:spLocks/>
          </p:cNvSpPr>
          <p:nvPr/>
        </p:nvSpPr>
        <p:spPr>
          <a:xfrm>
            <a:off x="1096649" y="2425191"/>
            <a:ext cx="9998702" cy="3073178"/>
          </a:xfrm>
          <a:prstGeom prst="rect">
            <a:avLst/>
          </a:prstGeom>
        </p:spPr>
        <p:txBody>
          <a:bodyPr vert="horz" lIns="0" tIns="0" rIns="0" bIns="0" rtlCol="0" anchor="t">
            <a:noAutofit/>
          </a:bodyPr>
          <a:lstStyle>
            <a:lvl1pPr marL="216000" indent="-216000" algn="l" defTabSz="914400" rtl="0" eaLnBrk="1" latinLnBrk="0" hangingPunct="1">
              <a:lnSpc>
                <a:spcPct val="100000"/>
              </a:lnSpc>
              <a:spcBef>
                <a:spcPts val="1800"/>
              </a:spcBef>
              <a:buSzPct val="100000"/>
              <a:buFontTx/>
              <a:buBlip>
                <a:blip r:embed="rId3"/>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eaLnBrk="1" latinLnBrk="0" hangingPunct="1">
              <a:buClr>
                <a:srgbClr val="6FE9FF"/>
              </a:buClr>
              <a:buFont typeface="Oslo Sans Office" panose="02000000000000000000" pitchFamily="2" charset="0"/>
              <a:buChar char="▸"/>
            </a:pPr>
            <a:r>
              <a:rPr lang="nb-NO" sz="2600" kern="1200">
                <a:solidFill>
                  <a:srgbClr val="000000"/>
                </a:solidFill>
                <a:effectLst/>
                <a:latin typeface="Oslo Sans Office" panose="02000000000000000000" pitchFamily="2" charset="0"/>
                <a:ea typeface="+mn-ea"/>
                <a:cs typeface="+mn-cs"/>
              </a:rPr>
              <a:t>Kjenne til mulighetene for å styrke eleven</a:t>
            </a:r>
            <a:r>
              <a:rPr lang="nb-NO" sz="2600">
                <a:solidFill>
                  <a:srgbClr val="000000"/>
                </a:solidFill>
                <a:latin typeface="Oslo Sans Office" panose="02000000000000000000" pitchFamily="2" charset="0"/>
              </a:rPr>
              <a:t>e</a:t>
            </a:r>
            <a:r>
              <a:rPr lang="nb-NO" sz="2600" kern="1200">
                <a:solidFill>
                  <a:srgbClr val="000000"/>
                </a:solidFill>
                <a:effectLst/>
                <a:latin typeface="Oslo Sans Office" panose="02000000000000000000" pitchFamily="2" charset="0"/>
                <a:ea typeface="+mn-ea"/>
                <a:cs typeface="+mn-cs"/>
              </a:rPr>
              <a:t>s språkutvikling ved å bruke digitale begrepsbøker. </a:t>
            </a:r>
          </a:p>
          <a:p>
            <a:pPr algn="l" rtl="0" eaLnBrk="1" latinLnBrk="0" hangingPunct="1">
              <a:buClr>
                <a:srgbClr val="6FE9FF"/>
              </a:buClr>
              <a:buFont typeface="Oslo Sans Office" panose="02000000000000000000" pitchFamily="2" charset="0"/>
              <a:buChar char="▸"/>
            </a:pPr>
            <a:r>
              <a:rPr lang="nb-NO" sz="2600">
                <a:solidFill>
                  <a:srgbClr val="000000"/>
                </a:solidFill>
                <a:latin typeface="Oslo Sans Office" panose="02000000000000000000" pitchFamily="2" charset="0"/>
              </a:rPr>
              <a:t>Knytte sammen teori om språkutvikling og bruk av begrepsbøker i undervisningen.</a:t>
            </a:r>
            <a:endParaRPr lang="nb-NO" sz="2600">
              <a:effectLst/>
            </a:endParaRPr>
          </a:p>
        </p:txBody>
      </p:sp>
    </p:spTree>
    <p:extLst>
      <p:ext uri="{BB962C8B-B14F-4D97-AF65-F5344CB8AC3E}">
        <p14:creationId xmlns:p14="http://schemas.microsoft.com/office/powerpoint/2010/main" val="43343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114393A6-1493-264A-C2F2-A404999032EA}"/>
              </a:ext>
            </a:extLst>
          </p:cNvPr>
          <p:cNvSpPr txBox="1"/>
          <p:nvPr/>
        </p:nvSpPr>
        <p:spPr>
          <a:xfrm>
            <a:off x="1096649" y="1065600"/>
            <a:ext cx="10218113" cy="2062103"/>
          </a:xfrm>
          <a:prstGeom prst="rect">
            <a:avLst/>
          </a:prstGeom>
          <a:noFill/>
        </p:spPr>
        <p:txBody>
          <a:bodyPr wrap="square" lIns="91440" tIns="45720" rIns="91440" bIns="45720" rtlCol="0" anchor="t">
            <a:spAutoFit/>
          </a:bodyPr>
          <a:lstStyle/>
          <a:p>
            <a:pPr algn="l"/>
            <a:r>
              <a:rPr lang="nb-NO" sz="3200"/>
              <a:t>Plan for økten:</a:t>
            </a:r>
          </a:p>
          <a:p>
            <a:pPr algn="l"/>
            <a:endParaRPr lang="nb-NO" sz="2000">
              <a:solidFill>
                <a:schemeClr val="accent3">
                  <a:lumMod val="10000"/>
                </a:schemeClr>
              </a:solidFill>
            </a:endParaRPr>
          </a:p>
          <a:p>
            <a:pPr marL="342900" indent="-342900" algn="l">
              <a:buChar char="-"/>
            </a:pPr>
            <a:endParaRPr lang="nb-NO" sz="2000">
              <a:solidFill>
                <a:srgbClr val="C7F6C9"/>
              </a:solidFill>
            </a:endParaRPr>
          </a:p>
          <a:p>
            <a:pPr marL="342900" indent="-342900">
              <a:buChar char="-"/>
            </a:pPr>
            <a:endParaRPr lang="nb-NO" sz="3600">
              <a:solidFill>
                <a:srgbClr val="C7F6C9"/>
              </a:solidFill>
            </a:endParaRPr>
          </a:p>
          <a:p>
            <a:pPr marL="342900" indent="-342900" algn="l">
              <a:buFontTx/>
              <a:buChar char="-"/>
            </a:pPr>
            <a:endParaRPr lang="nb-NO" sz="2000">
              <a:solidFill>
                <a:schemeClr val="accent3"/>
              </a:solidFill>
            </a:endParaRPr>
          </a:p>
        </p:txBody>
      </p:sp>
      <p:sp>
        <p:nvSpPr>
          <p:cNvPr id="3" name="Plassholder for innhold 2">
            <a:extLst>
              <a:ext uri="{FF2B5EF4-FFF2-40B4-BE49-F238E27FC236}">
                <a16:creationId xmlns:a16="http://schemas.microsoft.com/office/drawing/2014/main" id="{0F2439AF-B6D9-FFE0-C65F-A69B6C2012D2}"/>
              </a:ext>
            </a:extLst>
          </p:cNvPr>
          <p:cNvSpPr txBox="1">
            <a:spLocks/>
          </p:cNvSpPr>
          <p:nvPr/>
        </p:nvSpPr>
        <p:spPr>
          <a:xfrm>
            <a:off x="1096649" y="2096651"/>
            <a:ext cx="9998702" cy="3073178"/>
          </a:xfrm>
          <a:prstGeom prst="rect">
            <a:avLst/>
          </a:prstGeom>
        </p:spPr>
        <p:txBody>
          <a:bodyPr vert="horz" lIns="0" tIns="0" rIns="0" bIns="0" rtlCol="0" anchor="t">
            <a:noAutofit/>
          </a:bodyPr>
          <a:lstStyle>
            <a:lvl1pPr marL="216000" indent="-216000" algn="l" defTabSz="914400" rtl="0" eaLnBrk="1" latinLnBrk="0" hangingPunct="1">
              <a:lnSpc>
                <a:spcPct val="100000"/>
              </a:lnSpc>
              <a:spcBef>
                <a:spcPts val="1800"/>
              </a:spcBef>
              <a:buSzPct val="100000"/>
              <a:buFontTx/>
              <a:buBlip>
                <a:blip r:embed="rId3"/>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pPr>
            <a:r>
              <a:rPr lang="nb-NO" sz="2400" dirty="0">
                <a:solidFill>
                  <a:srgbClr val="000000"/>
                </a:solidFill>
              </a:rPr>
              <a:t>Se film om digitale begrepsbøker </a:t>
            </a:r>
          </a:p>
          <a:p>
            <a:pPr marL="0" indent="0">
              <a:spcBef>
                <a:spcPts val="1200"/>
              </a:spcBef>
              <a:buNone/>
            </a:pPr>
            <a:endParaRPr lang="nb-NO" sz="2400" dirty="0">
              <a:solidFill>
                <a:srgbClr val="000000"/>
              </a:solidFill>
            </a:endParaRPr>
          </a:p>
          <a:p>
            <a:pPr marL="342900" indent="-342900">
              <a:spcBef>
                <a:spcPts val="1200"/>
              </a:spcBef>
            </a:pPr>
            <a:r>
              <a:rPr lang="nb-NO" sz="2400" dirty="0">
                <a:solidFill>
                  <a:srgbClr val="000000"/>
                </a:solidFill>
              </a:rPr>
              <a:t>Bygge opp en digital begrepsbok som kan brukes som forberedelse til ditt arbeid med elevene </a:t>
            </a:r>
          </a:p>
          <a:p>
            <a:pPr marL="0" indent="0">
              <a:spcBef>
                <a:spcPts val="1200"/>
              </a:spcBef>
              <a:buNone/>
            </a:pPr>
            <a:endParaRPr lang="nb-NO" sz="2400" dirty="0">
              <a:solidFill>
                <a:srgbClr val="000000"/>
              </a:solidFill>
            </a:endParaRPr>
          </a:p>
          <a:p>
            <a:pPr marL="342900" indent="-342900">
              <a:spcBef>
                <a:spcPts val="1200"/>
              </a:spcBef>
            </a:pPr>
            <a:r>
              <a:rPr lang="nb-NO" sz="2400" dirty="0">
                <a:solidFill>
                  <a:srgbClr val="000000"/>
                </a:solidFill>
              </a:rPr>
              <a:t>Reflektere sammen rundt hva en digital begrepsbok kan bidra med av læring, og hvilke komponenter den bør inneholde</a:t>
            </a:r>
          </a:p>
        </p:txBody>
      </p:sp>
    </p:spTree>
    <p:extLst>
      <p:ext uri="{BB962C8B-B14F-4D97-AF65-F5344CB8AC3E}">
        <p14:creationId xmlns:p14="http://schemas.microsoft.com/office/powerpoint/2010/main" val="313232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4FD2251-6138-0AB4-C31A-A36D7A4B6157}"/>
              </a:ext>
            </a:extLst>
          </p:cNvPr>
          <p:cNvSpPr>
            <a:spLocks noGrp="1"/>
          </p:cNvSpPr>
          <p:nvPr>
            <p:ph type="title"/>
          </p:nvPr>
        </p:nvSpPr>
        <p:spPr/>
        <p:txBody>
          <a:bodyPr/>
          <a:lstStyle/>
          <a:p>
            <a:r>
              <a:rPr lang="nb-NO"/>
              <a:t>Film: Digitale begrepsbøker </a:t>
            </a:r>
          </a:p>
        </p:txBody>
      </p:sp>
      <p:sp>
        <p:nvSpPr>
          <p:cNvPr id="5" name="Plassholder for innhold 4">
            <a:extLst>
              <a:ext uri="{FF2B5EF4-FFF2-40B4-BE49-F238E27FC236}">
                <a16:creationId xmlns:a16="http://schemas.microsoft.com/office/drawing/2014/main" id="{177EED35-69B7-7132-B2D8-E6D732E809F1}"/>
              </a:ext>
            </a:extLst>
          </p:cNvPr>
          <p:cNvSpPr>
            <a:spLocks noGrp="1"/>
          </p:cNvSpPr>
          <p:nvPr>
            <p:ph idx="1"/>
          </p:nvPr>
        </p:nvSpPr>
        <p:spPr>
          <a:xfrm>
            <a:off x="695326" y="2032001"/>
            <a:ext cx="10249655" cy="4060824"/>
          </a:xfrm>
        </p:spPr>
        <p:txBody>
          <a:bodyPr/>
          <a:lstStyle/>
          <a:p>
            <a:pPr marL="0" indent="0">
              <a:buNone/>
            </a:pPr>
            <a:r>
              <a:rPr lang="nb-NO" b="1" dirty="0"/>
              <a:t>Se etter i filmen</a:t>
            </a:r>
            <a:r>
              <a:rPr lang="nb-NO" dirty="0"/>
              <a:t>:</a:t>
            </a:r>
          </a:p>
          <a:p>
            <a:pPr marL="215900" indent="-215900"/>
            <a:r>
              <a:rPr lang="nb-NO" dirty="0"/>
              <a:t>På hvilken måte kan digitale begrepsbøker utnyttes til å jobbe med et begrep på ulike måter?</a:t>
            </a:r>
          </a:p>
          <a:p>
            <a:pPr marL="215900" indent="-215900"/>
            <a:endParaRPr lang="nb-NO" dirty="0">
              <a:ea typeface="+mn-lt"/>
              <a:cs typeface="+mn-lt"/>
            </a:endParaRPr>
          </a:p>
          <a:p>
            <a:pPr marL="215900" indent="-215900"/>
            <a:r>
              <a:rPr lang="nb-NO" sz="1800" dirty="0">
                <a:ea typeface="+mn-lt"/>
                <a:cs typeface="+mn-lt"/>
                <a:hlinkClick r:id="rId3"/>
              </a:rPr>
              <a:t>https://vimeo.com/1081447534/f85df30daa</a:t>
            </a:r>
            <a:r>
              <a:rPr lang="nb-NO" sz="1800" dirty="0">
                <a:ea typeface="+mn-lt"/>
                <a:cs typeface="+mn-lt"/>
              </a:rPr>
              <a:t> </a:t>
            </a:r>
          </a:p>
        </p:txBody>
      </p:sp>
      <p:sp>
        <p:nvSpPr>
          <p:cNvPr id="2" name="Plassholder for dato 1">
            <a:extLst>
              <a:ext uri="{FF2B5EF4-FFF2-40B4-BE49-F238E27FC236}">
                <a16:creationId xmlns:a16="http://schemas.microsoft.com/office/drawing/2014/main" id="{33403796-A40F-EB05-2568-249CC201ABB2}"/>
              </a:ext>
            </a:extLst>
          </p:cNvPr>
          <p:cNvSpPr>
            <a:spLocks noGrp="1"/>
          </p:cNvSpPr>
          <p:nvPr>
            <p:ph type="dt" sz="half" idx="10"/>
          </p:nvPr>
        </p:nvSpPr>
        <p:spPr/>
        <p:txBody>
          <a:bodyPr/>
          <a:lstStyle/>
          <a:p>
            <a:fld id="{4CD1A60D-DB44-0749-AE29-4712892B2B84}" type="datetime1">
              <a:rPr lang="nb-NO" smtClean="0"/>
              <a:t>18.11.2025</a:t>
            </a:fld>
            <a:endParaRPr lang="nb-NO"/>
          </a:p>
        </p:txBody>
      </p:sp>
      <p:sp>
        <p:nvSpPr>
          <p:cNvPr id="3" name="Plassholder for lysbildenummer 2">
            <a:extLst>
              <a:ext uri="{FF2B5EF4-FFF2-40B4-BE49-F238E27FC236}">
                <a16:creationId xmlns:a16="http://schemas.microsoft.com/office/drawing/2014/main" id="{060F7B1B-8E18-6CFE-8406-8C3DF42FF752}"/>
              </a:ext>
            </a:extLst>
          </p:cNvPr>
          <p:cNvSpPr>
            <a:spLocks noGrp="1"/>
          </p:cNvSpPr>
          <p:nvPr>
            <p:ph type="sldNum" sz="quarter" idx="12"/>
          </p:nvPr>
        </p:nvSpPr>
        <p:spPr/>
        <p:txBody>
          <a:bodyPr/>
          <a:lstStyle/>
          <a:p>
            <a:fld id="{8ACEFDFC-287E-0A4D-81A7-6CC8C070690D}" type="slidenum">
              <a:rPr lang="nb-NO" smtClean="0"/>
              <a:t>4</a:t>
            </a:fld>
            <a:endParaRPr lang="nb-NO"/>
          </a:p>
        </p:txBody>
      </p:sp>
    </p:spTree>
    <p:extLst>
      <p:ext uri="{BB962C8B-B14F-4D97-AF65-F5344CB8AC3E}">
        <p14:creationId xmlns:p14="http://schemas.microsoft.com/office/powerpoint/2010/main" val="413450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E60675-F8E0-83D3-DBB2-96B1649318C7}"/>
              </a:ext>
            </a:extLst>
          </p:cNvPr>
          <p:cNvSpPr>
            <a:spLocks noGrp="1"/>
          </p:cNvSpPr>
          <p:nvPr>
            <p:ph type="title"/>
          </p:nvPr>
        </p:nvSpPr>
        <p:spPr/>
        <p:txBody>
          <a:bodyPr>
            <a:normAutofit/>
          </a:bodyPr>
          <a:lstStyle/>
          <a:p>
            <a:r>
              <a:rPr lang="nb-NO" dirty="0"/>
              <a:t>Når elevene skal utvikle sin begrepsforståelse er  anbefalt å jobbe med:</a:t>
            </a:r>
          </a:p>
        </p:txBody>
      </p:sp>
      <p:sp>
        <p:nvSpPr>
          <p:cNvPr id="4" name="Plassholder for dato 3">
            <a:extLst>
              <a:ext uri="{FF2B5EF4-FFF2-40B4-BE49-F238E27FC236}">
                <a16:creationId xmlns:a16="http://schemas.microsoft.com/office/drawing/2014/main" id="{3C8F5EFD-4B24-6880-AF01-3A0CD335729E}"/>
              </a:ext>
            </a:extLst>
          </p:cNvPr>
          <p:cNvSpPr>
            <a:spLocks noGrp="1"/>
          </p:cNvSpPr>
          <p:nvPr>
            <p:ph type="dt" sz="half" idx="10"/>
          </p:nvPr>
        </p:nvSpPr>
        <p:spPr/>
        <p:txBody>
          <a:bodyPr/>
          <a:lstStyle/>
          <a:p>
            <a:fld id="{C20DE0DF-BE6B-D248-92A9-54242D212695}" type="datetime1">
              <a:rPr lang="nb-NO" smtClean="0"/>
              <a:t>18.11.2025</a:t>
            </a:fld>
            <a:endParaRPr lang="nb-NO"/>
          </a:p>
        </p:txBody>
      </p:sp>
      <p:sp>
        <p:nvSpPr>
          <p:cNvPr id="5" name="Plassholder for lysbildenummer 4">
            <a:extLst>
              <a:ext uri="{FF2B5EF4-FFF2-40B4-BE49-F238E27FC236}">
                <a16:creationId xmlns:a16="http://schemas.microsoft.com/office/drawing/2014/main" id="{DD2985C4-D478-73E9-1918-F543F1BCE165}"/>
              </a:ext>
            </a:extLst>
          </p:cNvPr>
          <p:cNvSpPr>
            <a:spLocks noGrp="1"/>
          </p:cNvSpPr>
          <p:nvPr>
            <p:ph type="sldNum" sz="quarter" idx="12"/>
          </p:nvPr>
        </p:nvSpPr>
        <p:spPr/>
        <p:txBody>
          <a:bodyPr/>
          <a:lstStyle/>
          <a:p>
            <a:fld id="{8ACEFDFC-287E-0A4D-81A7-6CC8C070690D}" type="slidenum">
              <a:rPr lang="nb-NO" smtClean="0"/>
              <a:t>5</a:t>
            </a:fld>
            <a:endParaRPr lang="nb-NO"/>
          </a:p>
        </p:txBody>
      </p:sp>
      <p:sp>
        <p:nvSpPr>
          <p:cNvPr id="12" name="Plassholder for innhold 4">
            <a:extLst>
              <a:ext uri="{FF2B5EF4-FFF2-40B4-BE49-F238E27FC236}">
                <a16:creationId xmlns:a16="http://schemas.microsoft.com/office/drawing/2014/main" id="{6D446245-2F73-DC26-69AD-032524ADE51C}"/>
              </a:ext>
            </a:extLst>
          </p:cNvPr>
          <p:cNvSpPr txBox="1">
            <a:spLocks/>
          </p:cNvSpPr>
          <p:nvPr/>
        </p:nvSpPr>
        <p:spPr>
          <a:xfrm>
            <a:off x="6977635" y="3031463"/>
            <a:ext cx="4124901" cy="1665287"/>
          </a:xfrm>
          <a:prstGeom prst="rect">
            <a:avLst/>
          </a:prstGeom>
        </p:spPr>
        <p:txBody>
          <a:bodyPr vert="horz" lIns="0" tIns="0" rIns="0" bIns="0" rtlCol="0" anchor="t">
            <a:noAutofit/>
          </a:bodyPr>
          <a:lstStyle>
            <a:lvl1pPr marL="216000" indent="-216000" algn="l" defTabSz="914400" rtl="0" eaLnBrk="1" latinLnBrk="0" hangingPunct="1">
              <a:lnSpc>
                <a:spcPct val="100000"/>
              </a:lnSpc>
              <a:spcBef>
                <a:spcPts val="1800"/>
              </a:spcBef>
              <a:buSzPct val="100000"/>
              <a:buFontTx/>
              <a:buBlip>
                <a:blip r:embed="rId3"/>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Summeoppgave: Hvordan tenker du en digital begrepsbok kan utnyttes til å jobbe med innhold, form og bruk?</a:t>
            </a:r>
          </a:p>
        </p:txBody>
      </p:sp>
      <p:graphicFrame>
        <p:nvGraphicFramePr>
          <p:cNvPr id="11" name="Plassholder for innhold 10">
            <a:extLst>
              <a:ext uri="{FF2B5EF4-FFF2-40B4-BE49-F238E27FC236}">
                <a16:creationId xmlns:a16="http://schemas.microsoft.com/office/drawing/2014/main" id="{D3B175EE-CCA7-B7A2-D78E-620702DC3014}"/>
              </a:ext>
            </a:extLst>
          </p:cNvPr>
          <p:cNvGraphicFramePr>
            <a:graphicFrameLocks noGrp="1"/>
          </p:cNvGraphicFramePr>
          <p:nvPr>
            <p:ph idx="1"/>
            <p:extLst>
              <p:ext uri="{D42A27DB-BD31-4B8C-83A1-F6EECF244321}">
                <p14:modId xmlns:p14="http://schemas.microsoft.com/office/powerpoint/2010/main" val="690093587"/>
              </p:ext>
            </p:extLst>
          </p:nvPr>
        </p:nvGraphicFramePr>
        <p:xfrm>
          <a:off x="-597448" y="2011521"/>
          <a:ext cx="9469438" cy="4060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088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D8C1-98EF-E022-75DA-879CD86262C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0ECE2D3-0477-36E9-405E-B24EBBEBB159}"/>
              </a:ext>
            </a:extLst>
          </p:cNvPr>
          <p:cNvSpPr>
            <a:spLocks noGrp="1"/>
          </p:cNvSpPr>
          <p:nvPr>
            <p:ph type="title"/>
          </p:nvPr>
        </p:nvSpPr>
        <p:spPr>
          <a:xfrm>
            <a:off x="1361281" y="1969682"/>
            <a:ext cx="9469438" cy="927850"/>
          </a:xfrm>
          <a:solidFill>
            <a:srgbClr val="C7F6C9"/>
          </a:solidFill>
        </p:spPr>
        <p:txBody>
          <a:bodyPr lIns="180000" tIns="180000" rIns="180000" bIns="180000" anchor="ctr">
            <a:normAutofit fontScale="90000"/>
          </a:bodyPr>
          <a:lstStyle/>
          <a:p>
            <a:r>
              <a:rPr lang="nb-NO"/>
              <a:t>Nå skal vi øve på å bygge en digital </a:t>
            </a:r>
            <a:r>
              <a:rPr lang="nb-NO" err="1"/>
              <a:t>begrepsbok</a:t>
            </a:r>
            <a:r>
              <a:rPr lang="nb-NO"/>
              <a:t>!</a:t>
            </a:r>
          </a:p>
        </p:txBody>
      </p:sp>
      <p:sp>
        <p:nvSpPr>
          <p:cNvPr id="4" name="Plassholder for dato 3">
            <a:extLst>
              <a:ext uri="{FF2B5EF4-FFF2-40B4-BE49-F238E27FC236}">
                <a16:creationId xmlns:a16="http://schemas.microsoft.com/office/drawing/2014/main" id="{1E5BAC8E-4C5B-000C-0CFF-02E6522D3D49}"/>
              </a:ext>
            </a:extLst>
          </p:cNvPr>
          <p:cNvSpPr>
            <a:spLocks noGrp="1"/>
          </p:cNvSpPr>
          <p:nvPr>
            <p:ph type="dt" sz="half" idx="10"/>
          </p:nvPr>
        </p:nvSpPr>
        <p:spPr/>
        <p:txBody>
          <a:bodyPr/>
          <a:lstStyle/>
          <a:p>
            <a:fld id="{C20DE0DF-BE6B-D248-92A9-54242D212695}" type="datetime1">
              <a:rPr lang="nb-NO" smtClean="0"/>
              <a:t>18.11.2025</a:t>
            </a:fld>
            <a:endParaRPr lang="nb-NO"/>
          </a:p>
        </p:txBody>
      </p:sp>
      <p:sp>
        <p:nvSpPr>
          <p:cNvPr id="5" name="Plassholder for lysbildenummer 4">
            <a:extLst>
              <a:ext uri="{FF2B5EF4-FFF2-40B4-BE49-F238E27FC236}">
                <a16:creationId xmlns:a16="http://schemas.microsoft.com/office/drawing/2014/main" id="{1BD6C1E8-777B-7DE7-2027-2246860225E2}"/>
              </a:ext>
            </a:extLst>
          </p:cNvPr>
          <p:cNvSpPr>
            <a:spLocks noGrp="1"/>
          </p:cNvSpPr>
          <p:nvPr>
            <p:ph type="sldNum" sz="quarter" idx="12"/>
          </p:nvPr>
        </p:nvSpPr>
        <p:spPr/>
        <p:txBody>
          <a:bodyPr/>
          <a:lstStyle/>
          <a:p>
            <a:fld id="{8ACEFDFC-287E-0A4D-81A7-6CC8C070690D}" type="slidenum">
              <a:rPr lang="nb-NO" smtClean="0"/>
              <a:t>6</a:t>
            </a:fld>
            <a:endParaRPr lang="nb-NO"/>
          </a:p>
        </p:txBody>
      </p:sp>
    </p:spTree>
    <p:extLst>
      <p:ext uri="{BB962C8B-B14F-4D97-AF65-F5344CB8AC3E}">
        <p14:creationId xmlns:p14="http://schemas.microsoft.com/office/powerpoint/2010/main" val="62909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F6C9"/>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CCE68E-875C-8A38-B45C-CB1219403175}"/>
              </a:ext>
            </a:extLst>
          </p:cNvPr>
          <p:cNvSpPr>
            <a:spLocks noGrp="1"/>
          </p:cNvSpPr>
          <p:nvPr>
            <p:ph type="title"/>
          </p:nvPr>
        </p:nvSpPr>
        <p:spPr>
          <a:xfrm>
            <a:off x="866931" y="477728"/>
            <a:ext cx="9469438" cy="1399919"/>
          </a:xfrm>
        </p:spPr>
        <p:txBody>
          <a:bodyPr/>
          <a:lstStyle/>
          <a:p>
            <a:r>
              <a:rPr lang="nb-NO" dirty="0">
                <a:solidFill>
                  <a:schemeClr val="accent3">
                    <a:lumMod val="10000"/>
                  </a:schemeClr>
                </a:solidFill>
              </a:rPr>
              <a:t>Drøft med teamet ditt</a:t>
            </a:r>
          </a:p>
        </p:txBody>
      </p:sp>
      <p:sp>
        <p:nvSpPr>
          <p:cNvPr id="4" name="Plassholder for dato 3">
            <a:extLst>
              <a:ext uri="{FF2B5EF4-FFF2-40B4-BE49-F238E27FC236}">
                <a16:creationId xmlns:a16="http://schemas.microsoft.com/office/drawing/2014/main" id="{B0CA93FF-DA0D-798A-D1F7-D498E339CDC9}"/>
              </a:ext>
            </a:extLst>
          </p:cNvPr>
          <p:cNvSpPr>
            <a:spLocks noGrp="1"/>
          </p:cNvSpPr>
          <p:nvPr>
            <p:ph type="dt" sz="half" idx="10"/>
          </p:nvPr>
        </p:nvSpPr>
        <p:spPr/>
        <p:txBody>
          <a:bodyPr/>
          <a:lstStyle/>
          <a:p>
            <a:fld id="{C20DE0DF-BE6B-D248-92A9-54242D212695}" type="datetime1">
              <a:rPr lang="nb-NO" smtClean="0"/>
              <a:t>18.11.2025</a:t>
            </a:fld>
            <a:endParaRPr lang="nb-NO"/>
          </a:p>
        </p:txBody>
      </p:sp>
      <p:sp>
        <p:nvSpPr>
          <p:cNvPr id="5" name="Plassholder for lysbildenummer 4">
            <a:extLst>
              <a:ext uri="{FF2B5EF4-FFF2-40B4-BE49-F238E27FC236}">
                <a16:creationId xmlns:a16="http://schemas.microsoft.com/office/drawing/2014/main" id="{6C1FA11B-0D3D-561A-5A33-11FA38A9C918}"/>
              </a:ext>
            </a:extLst>
          </p:cNvPr>
          <p:cNvSpPr>
            <a:spLocks noGrp="1"/>
          </p:cNvSpPr>
          <p:nvPr>
            <p:ph type="sldNum" sz="quarter" idx="12"/>
          </p:nvPr>
        </p:nvSpPr>
        <p:spPr/>
        <p:txBody>
          <a:bodyPr/>
          <a:lstStyle/>
          <a:p>
            <a:fld id="{8ACEFDFC-287E-0A4D-81A7-6CC8C070690D}" type="slidenum">
              <a:rPr lang="nb-NO" smtClean="0"/>
              <a:t>7</a:t>
            </a:fld>
            <a:endParaRPr lang="nb-NO"/>
          </a:p>
        </p:txBody>
      </p:sp>
      <p:sp>
        <p:nvSpPr>
          <p:cNvPr id="6" name="Plassholder for innhold 2">
            <a:extLst>
              <a:ext uri="{FF2B5EF4-FFF2-40B4-BE49-F238E27FC236}">
                <a16:creationId xmlns:a16="http://schemas.microsoft.com/office/drawing/2014/main" id="{A5C14974-FD02-4848-0A22-AE2233176B76}"/>
              </a:ext>
            </a:extLst>
          </p:cNvPr>
          <p:cNvSpPr txBox="1">
            <a:spLocks/>
          </p:cNvSpPr>
          <p:nvPr/>
        </p:nvSpPr>
        <p:spPr>
          <a:xfrm>
            <a:off x="866931" y="1112186"/>
            <a:ext cx="10458138" cy="1399919"/>
          </a:xfrm>
          <a:prstGeom prst="rect">
            <a:avLst/>
          </a:prstGeom>
        </p:spPr>
        <p:txBody>
          <a:bodyPr vert="horz" lIns="0" tIns="0" rIns="0" bIns="0" rtlCol="0" anchor="t">
            <a:noAutofit/>
          </a:bodyPr>
          <a:lstStyle>
            <a:lvl1pPr marL="216000" indent="-216000" algn="l" defTabSz="914400" rtl="0" eaLnBrk="1" latinLnBrk="0" hangingPunct="1">
              <a:lnSpc>
                <a:spcPct val="100000"/>
              </a:lnSpc>
              <a:spcBef>
                <a:spcPts val="1800"/>
              </a:spcBef>
              <a:buSzPct val="100000"/>
              <a:buFontTx/>
              <a:buBlip>
                <a:blip r:embed="rId3"/>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indent="-215900"/>
            <a:r>
              <a:rPr lang="nb-NO" dirty="0">
                <a:solidFill>
                  <a:schemeClr val="accent3">
                    <a:lumMod val="10000"/>
                  </a:schemeClr>
                </a:solidFill>
                <a:latin typeface="Oslo Sans Office regular"/>
              </a:rPr>
              <a:t>Velg et tema dere skal ha i nærmeste periode. Hvilke  begreper bør elevene få jobbe med? </a:t>
            </a:r>
          </a:p>
        </p:txBody>
      </p:sp>
      <p:pic>
        <p:nvPicPr>
          <p:cNvPr id="12" name="Bilde 11">
            <a:extLst>
              <a:ext uri="{FF2B5EF4-FFF2-40B4-BE49-F238E27FC236}">
                <a16:creationId xmlns:a16="http://schemas.microsoft.com/office/drawing/2014/main" id="{192DDC18-7B95-03AB-5B4D-183A5E4EC7E2}"/>
              </a:ext>
            </a:extLst>
          </p:cNvPr>
          <p:cNvPicPr>
            <a:picLocks noChangeAspect="1"/>
          </p:cNvPicPr>
          <p:nvPr/>
        </p:nvPicPr>
        <p:blipFill>
          <a:blip r:embed="rId4"/>
          <a:stretch>
            <a:fillRect/>
          </a:stretch>
        </p:blipFill>
        <p:spPr>
          <a:xfrm>
            <a:off x="866931" y="1851884"/>
            <a:ext cx="8594570" cy="4528388"/>
          </a:xfrm>
          <a:prstGeom prst="rect">
            <a:avLst/>
          </a:prstGeom>
        </p:spPr>
      </p:pic>
    </p:spTree>
    <p:extLst>
      <p:ext uri="{BB962C8B-B14F-4D97-AF65-F5344CB8AC3E}">
        <p14:creationId xmlns:p14="http://schemas.microsoft.com/office/powerpoint/2010/main" val="156810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8C34E-B23C-A802-C7A3-26B375EFECFA}"/>
              </a:ext>
            </a:extLst>
          </p:cNvPr>
          <p:cNvSpPr>
            <a:spLocks noGrp="1"/>
          </p:cNvSpPr>
          <p:nvPr>
            <p:ph type="title"/>
          </p:nvPr>
        </p:nvSpPr>
        <p:spPr>
          <a:xfrm>
            <a:off x="695326" y="1395791"/>
            <a:ext cx="9469438" cy="636209"/>
          </a:xfrm>
        </p:spPr>
        <p:txBody>
          <a:bodyPr>
            <a:normAutofit fontScale="90000"/>
          </a:bodyPr>
          <a:lstStyle/>
          <a:p>
            <a:r>
              <a:rPr lang="nb-NO" dirty="0"/>
              <a:t>Det finnes flere verktøy for å lage begrepsbøker:</a:t>
            </a:r>
            <a:br>
              <a:rPr lang="nb-NO" dirty="0"/>
            </a:br>
            <a:br>
              <a:rPr lang="nb-NO" dirty="0"/>
            </a:br>
            <a:endParaRPr lang="nb-NO" dirty="0"/>
          </a:p>
        </p:txBody>
      </p:sp>
      <p:pic>
        <p:nvPicPr>
          <p:cNvPr id="6" name="Plassholder for innhold 5">
            <a:extLst>
              <a:ext uri="{FF2B5EF4-FFF2-40B4-BE49-F238E27FC236}">
                <a16:creationId xmlns:a16="http://schemas.microsoft.com/office/drawing/2014/main" id="{CD308FB5-7051-2859-1589-E3ED886FF6CC}"/>
              </a:ext>
            </a:extLst>
          </p:cNvPr>
          <p:cNvPicPr>
            <a:picLocks noGrp="1" noChangeAspect="1"/>
          </p:cNvPicPr>
          <p:nvPr>
            <p:ph idx="1"/>
          </p:nvPr>
        </p:nvPicPr>
        <p:blipFill>
          <a:blip r:embed="rId3"/>
          <a:stretch>
            <a:fillRect/>
          </a:stretch>
        </p:blipFill>
        <p:spPr>
          <a:xfrm>
            <a:off x="1336017" y="2710409"/>
            <a:ext cx="1764579" cy="1809594"/>
          </a:xfrm>
        </p:spPr>
      </p:pic>
      <p:sp>
        <p:nvSpPr>
          <p:cNvPr id="4" name="Plassholder for dato 3">
            <a:extLst>
              <a:ext uri="{FF2B5EF4-FFF2-40B4-BE49-F238E27FC236}">
                <a16:creationId xmlns:a16="http://schemas.microsoft.com/office/drawing/2014/main" id="{17CC83CD-0BFA-1A45-A15D-9188C3B80583}"/>
              </a:ext>
            </a:extLst>
          </p:cNvPr>
          <p:cNvSpPr>
            <a:spLocks noGrp="1"/>
          </p:cNvSpPr>
          <p:nvPr>
            <p:ph type="dt" sz="half" idx="10"/>
          </p:nvPr>
        </p:nvSpPr>
        <p:spPr/>
        <p:txBody>
          <a:bodyPr/>
          <a:lstStyle/>
          <a:p>
            <a:fld id="{C20DE0DF-BE6B-D248-92A9-54242D212695}" type="datetime1">
              <a:rPr lang="nb-NO" smtClean="0"/>
              <a:t>18.11.2025</a:t>
            </a:fld>
            <a:endParaRPr lang="nb-NO"/>
          </a:p>
        </p:txBody>
      </p:sp>
      <p:sp>
        <p:nvSpPr>
          <p:cNvPr id="5" name="Plassholder for lysbildenummer 4">
            <a:extLst>
              <a:ext uri="{FF2B5EF4-FFF2-40B4-BE49-F238E27FC236}">
                <a16:creationId xmlns:a16="http://schemas.microsoft.com/office/drawing/2014/main" id="{1A2B519E-191E-631B-CE93-25F6BA70849E}"/>
              </a:ext>
            </a:extLst>
          </p:cNvPr>
          <p:cNvSpPr>
            <a:spLocks noGrp="1"/>
          </p:cNvSpPr>
          <p:nvPr>
            <p:ph type="sldNum" sz="quarter" idx="12"/>
          </p:nvPr>
        </p:nvSpPr>
        <p:spPr/>
        <p:txBody>
          <a:bodyPr/>
          <a:lstStyle/>
          <a:p>
            <a:fld id="{8ACEFDFC-287E-0A4D-81A7-6CC8C070690D}" type="slidenum">
              <a:rPr lang="nb-NO" smtClean="0"/>
              <a:t>8</a:t>
            </a:fld>
            <a:endParaRPr lang="nb-NO"/>
          </a:p>
        </p:txBody>
      </p:sp>
      <p:pic>
        <p:nvPicPr>
          <p:cNvPr id="8" name="Bilde 7">
            <a:extLst>
              <a:ext uri="{FF2B5EF4-FFF2-40B4-BE49-F238E27FC236}">
                <a16:creationId xmlns:a16="http://schemas.microsoft.com/office/drawing/2014/main" id="{04716C57-3494-3154-3530-FFE3E64C7158}"/>
              </a:ext>
            </a:extLst>
          </p:cNvPr>
          <p:cNvPicPr>
            <a:picLocks noChangeAspect="1"/>
          </p:cNvPicPr>
          <p:nvPr/>
        </p:nvPicPr>
        <p:blipFill>
          <a:blip r:embed="rId4"/>
          <a:stretch>
            <a:fillRect/>
          </a:stretch>
        </p:blipFill>
        <p:spPr>
          <a:xfrm>
            <a:off x="5117270" y="2803811"/>
            <a:ext cx="1789221" cy="1716192"/>
          </a:xfrm>
          <a:prstGeom prst="rect">
            <a:avLst/>
          </a:prstGeom>
        </p:spPr>
      </p:pic>
      <p:pic>
        <p:nvPicPr>
          <p:cNvPr id="9" name="Bilde 8">
            <a:extLst>
              <a:ext uri="{FF2B5EF4-FFF2-40B4-BE49-F238E27FC236}">
                <a16:creationId xmlns:a16="http://schemas.microsoft.com/office/drawing/2014/main" id="{98C81639-A7F1-2E71-4EB0-F4CCFC459AC2}"/>
              </a:ext>
            </a:extLst>
          </p:cNvPr>
          <p:cNvPicPr>
            <a:picLocks noChangeAspect="1"/>
          </p:cNvPicPr>
          <p:nvPr/>
        </p:nvPicPr>
        <p:blipFill>
          <a:blip r:embed="rId5"/>
          <a:stretch>
            <a:fillRect/>
          </a:stretch>
        </p:blipFill>
        <p:spPr>
          <a:xfrm>
            <a:off x="7161773" y="2904090"/>
            <a:ext cx="1755633" cy="1546246"/>
          </a:xfrm>
          <a:prstGeom prst="rect">
            <a:avLst/>
          </a:prstGeom>
        </p:spPr>
      </p:pic>
      <p:pic>
        <p:nvPicPr>
          <p:cNvPr id="10" name="Bilde 9">
            <a:extLst>
              <a:ext uri="{FF2B5EF4-FFF2-40B4-BE49-F238E27FC236}">
                <a16:creationId xmlns:a16="http://schemas.microsoft.com/office/drawing/2014/main" id="{F757FAAD-8116-E4BF-B778-7A4F2904167D}"/>
              </a:ext>
            </a:extLst>
          </p:cNvPr>
          <p:cNvPicPr>
            <a:picLocks noChangeAspect="1"/>
          </p:cNvPicPr>
          <p:nvPr/>
        </p:nvPicPr>
        <p:blipFill>
          <a:blip r:embed="rId6"/>
          <a:stretch>
            <a:fillRect/>
          </a:stretch>
        </p:blipFill>
        <p:spPr>
          <a:xfrm>
            <a:off x="9175423" y="2893820"/>
            <a:ext cx="1706834" cy="1655884"/>
          </a:xfrm>
          <a:prstGeom prst="rect">
            <a:avLst/>
          </a:prstGeom>
        </p:spPr>
      </p:pic>
      <p:sp>
        <p:nvSpPr>
          <p:cNvPr id="11" name="TekstSylinder 10">
            <a:extLst>
              <a:ext uri="{FF2B5EF4-FFF2-40B4-BE49-F238E27FC236}">
                <a16:creationId xmlns:a16="http://schemas.microsoft.com/office/drawing/2014/main" id="{1120C0D6-2C1A-84CC-CE02-28EC614FFEE7}"/>
              </a:ext>
            </a:extLst>
          </p:cNvPr>
          <p:cNvSpPr txBox="1"/>
          <p:nvPr/>
        </p:nvSpPr>
        <p:spPr>
          <a:xfrm>
            <a:off x="5223592" y="4677241"/>
            <a:ext cx="1664854" cy="369332"/>
          </a:xfrm>
          <a:prstGeom prst="rect">
            <a:avLst/>
          </a:prstGeom>
          <a:noFill/>
        </p:spPr>
        <p:txBody>
          <a:bodyPr wrap="square" rtlCol="0">
            <a:spAutoFit/>
          </a:bodyPr>
          <a:lstStyle/>
          <a:p>
            <a:pPr algn="l"/>
            <a:r>
              <a:rPr lang="nb-NO" dirty="0"/>
              <a:t>Book </a:t>
            </a:r>
            <a:r>
              <a:rPr lang="nb-NO" dirty="0" err="1"/>
              <a:t>Creator</a:t>
            </a:r>
            <a:endParaRPr lang="nb-NO" dirty="0"/>
          </a:p>
        </p:txBody>
      </p:sp>
      <p:sp>
        <p:nvSpPr>
          <p:cNvPr id="12" name="TekstSylinder 11">
            <a:extLst>
              <a:ext uri="{FF2B5EF4-FFF2-40B4-BE49-F238E27FC236}">
                <a16:creationId xmlns:a16="http://schemas.microsoft.com/office/drawing/2014/main" id="{47D29664-5758-F32C-A5C4-A42249D5BA35}"/>
              </a:ext>
            </a:extLst>
          </p:cNvPr>
          <p:cNvSpPr txBox="1"/>
          <p:nvPr/>
        </p:nvSpPr>
        <p:spPr>
          <a:xfrm>
            <a:off x="7316162" y="4677241"/>
            <a:ext cx="1664854" cy="369332"/>
          </a:xfrm>
          <a:prstGeom prst="rect">
            <a:avLst/>
          </a:prstGeom>
          <a:noFill/>
        </p:spPr>
        <p:txBody>
          <a:bodyPr wrap="square" rtlCol="0">
            <a:spAutoFit/>
          </a:bodyPr>
          <a:lstStyle/>
          <a:p>
            <a:pPr algn="l"/>
            <a:r>
              <a:rPr lang="nb-NO" err="1"/>
              <a:t>WriteReader</a:t>
            </a:r>
            <a:endParaRPr lang="nb-NO"/>
          </a:p>
        </p:txBody>
      </p:sp>
      <p:sp>
        <p:nvSpPr>
          <p:cNvPr id="14" name="TekstSylinder 13">
            <a:extLst>
              <a:ext uri="{FF2B5EF4-FFF2-40B4-BE49-F238E27FC236}">
                <a16:creationId xmlns:a16="http://schemas.microsoft.com/office/drawing/2014/main" id="{742F9879-E3FD-802B-3233-2877B5C2120A}"/>
              </a:ext>
            </a:extLst>
          </p:cNvPr>
          <p:cNvSpPr txBox="1"/>
          <p:nvPr/>
        </p:nvSpPr>
        <p:spPr>
          <a:xfrm>
            <a:off x="9559009" y="4677241"/>
            <a:ext cx="939662" cy="369332"/>
          </a:xfrm>
          <a:prstGeom prst="rect">
            <a:avLst/>
          </a:prstGeom>
          <a:noFill/>
        </p:spPr>
        <p:txBody>
          <a:bodyPr wrap="square" rtlCol="0">
            <a:spAutoFit/>
          </a:bodyPr>
          <a:lstStyle/>
          <a:p>
            <a:pPr algn="l"/>
            <a:r>
              <a:rPr lang="nb-NO"/>
              <a:t>Pages</a:t>
            </a:r>
          </a:p>
        </p:txBody>
      </p:sp>
      <p:sp>
        <p:nvSpPr>
          <p:cNvPr id="16" name="TekstSylinder 15">
            <a:extLst>
              <a:ext uri="{FF2B5EF4-FFF2-40B4-BE49-F238E27FC236}">
                <a16:creationId xmlns:a16="http://schemas.microsoft.com/office/drawing/2014/main" id="{2FABB634-6E80-7DA9-FC2C-B7522E1F9801}"/>
              </a:ext>
            </a:extLst>
          </p:cNvPr>
          <p:cNvSpPr txBox="1"/>
          <p:nvPr/>
        </p:nvSpPr>
        <p:spPr>
          <a:xfrm>
            <a:off x="3269742" y="4703289"/>
            <a:ext cx="1664854" cy="369332"/>
          </a:xfrm>
          <a:prstGeom prst="rect">
            <a:avLst/>
          </a:prstGeom>
          <a:noFill/>
        </p:spPr>
        <p:txBody>
          <a:bodyPr wrap="square" rtlCol="0">
            <a:spAutoFit/>
          </a:bodyPr>
          <a:lstStyle/>
          <a:p>
            <a:pPr algn="l"/>
            <a:r>
              <a:rPr lang="nb-NO"/>
              <a:t>PowerPoint</a:t>
            </a:r>
          </a:p>
        </p:txBody>
      </p:sp>
      <p:sp>
        <p:nvSpPr>
          <p:cNvPr id="18" name="TekstSylinder 17">
            <a:extLst>
              <a:ext uri="{FF2B5EF4-FFF2-40B4-BE49-F238E27FC236}">
                <a16:creationId xmlns:a16="http://schemas.microsoft.com/office/drawing/2014/main" id="{57274686-E74C-3B3B-55DE-8D0D3ACAAC37}"/>
              </a:ext>
            </a:extLst>
          </p:cNvPr>
          <p:cNvSpPr txBox="1"/>
          <p:nvPr/>
        </p:nvSpPr>
        <p:spPr>
          <a:xfrm>
            <a:off x="1575438" y="4703289"/>
            <a:ext cx="1327841" cy="369332"/>
          </a:xfrm>
          <a:prstGeom prst="rect">
            <a:avLst/>
          </a:prstGeom>
          <a:noFill/>
        </p:spPr>
        <p:txBody>
          <a:bodyPr wrap="square" rtlCol="0">
            <a:spAutoFit/>
          </a:bodyPr>
          <a:lstStyle/>
          <a:p>
            <a:pPr algn="l"/>
            <a:r>
              <a:rPr lang="nb-NO"/>
              <a:t>KeyNote</a:t>
            </a:r>
          </a:p>
        </p:txBody>
      </p:sp>
      <p:pic>
        <p:nvPicPr>
          <p:cNvPr id="19" name="Bilde 18">
            <a:extLst>
              <a:ext uri="{FF2B5EF4-FFF2-40B4-BE49-F238E27FC236}">
                <a16:creationId xmlns:a16="http://schemas.microsoft.com/office/drawing/2014/main" id="{C0B6ECAC-AB9E-4930-44EC-364541487055}"/>
              </a:ext>
            </a:extLst>
          </p:cNvPr>
          <p:cNvPicPr>
            <a:picLocks noChangeAspect="1"/>
          </p:cNvPicPr>
          <p:nvPr/>
        </p:nvPicPr>
        <p:blipFill>
          <a:blip r:embed="rId7"/>
          <a:stretch>
            <a:fillRect/>
          </a:stretch>
        </p:blipFill>
        <p:spPr>
          <a:xfrm>
            <a:off x="3291220" y="2893820"/>
            <a:ext cx="1631643" cy="1620765"/>
          </a:xfrm>
          <a:prstGeom prst="rect">
            <a:avLst/>
          </a:prstGeom>
        </p:spPr>
      </p:pic>
    </p:spTree>
    <p:extLst>
      <p:ext uri="{BB962C8B-B14F-4D97-AF65-F5344CB8AC3E}">
        <p14:creationId xmlns:p14="http://schemas.microsoft.com/office/powerpoint/2010/main" val="3779910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62DC388-FB21-820A-3EAB-EC84BA2E24B7}"/>
              </a:ext>
            </a:extLst>
          </p:cNvPr>
          <p:cNvSpPr>
            <a:spLocks noGrp="1"/>
          </p:cNvSpPr>
          <p:nvPr>
            <p:ph idx="1"/>
          </p:nvPr>
        </p:nvSpPr>
        <p:spPr>
          <a:xfrm>
            <a:off x="687386" y="895927"/>
            <a:ext cx="10809287" cy="5033817"/>
          </a:xfrm>
        </p:spPr>
        <p:txBody>
          <a:bodyPr/>
          <a:lstStyle/>
          <a:p>
            <a:pPr marL="0" indent="0">
              <a:buNone/>
            </a:pPr>
            <a:r>
              <a:rPr lang="nb-NO" sz="2800" b="1" dirty="0"/>
              <a:t>Arbeidsprosess:</a:t>
            </a:r>
          </a:p>
          <a:p>
            <a:pPr marL="0" indent="0">
              <a:buNone/>
            </a:pPr>
            <a:endParaRPr lang="nb-NO" sz="2800" b="1" dirty="0"/>
          </a:p>
          <a:p>
            <a:r>
              <a:rPr lang="nb-NO" sz="2400" dirty="0"/>
              <a:t>Velg deg ett av verktøyene: Keynote, PowerPoint, Book </a:t>
            </a:r>
            <a:r>
              <a:rPr lang="nb-NO" sz="2400" dirty="0" err="1"/>
              <a:t>Creator</a:t>
            </a:r>
            <a:r>
              <a:rPr lang="nb-NO" sz="2400" dirty="0"/>
              <a:t>, </a:t>
            </a:r>
            <a:r>
              <a:rPr lang="nb-NO" sz="2400" dirty="0" err="1"/>
              <a:t>WriteReader</a:t>
            </a:r>
            <a:r>
              <a:rPr lang="nb-NO" sz="2400" dirty="0"/>
              <a:t>, Pages</a:t>
            </a:r>
          </a:p>
          <a:p>
            <a:r>
              <a:rPr lang="nb-NO" sz="2400" dirty="0"/>
              <a:t>Velg deg et begrep du skal jobbe med videre. </a:t>
            </a:r>
          </a:p>
          <a:p>
            <a:r>
              <a:rPr lang="nb-NO" sz="2400" dirty="0"/>
              <a:t>Jobb stegvis med innhold, form og bruk. Se de tre neste sidene av presentasjonen. </a:t>
            </a:r>
          </a:p>
          <a:p>
            <a:endParaRPr lang="nb-NO" dirty="0"/>
          </a:p>
          <a:p>
            <a:endParaRPr lang="nb-NO" dirty="0"/>
          </a:p>
        </p:txBody>
      </p:sp>
      <p:sp>
        <p:nvSpPr>
          <p:cNvPr id="4" name="Plassholder for dato 3">
            <a:extLst>
              <a:ext uri="{FF2B5EF4-FFF2-40B4-BE49-F238E27FC236}">
                <a16:creationId xmlns:a16="http://schemas.microsoft.com/office/drawing/2014/main" id="{E6A6FD43-44FF-CB43-E8DD-9AEB29A2623C}"/>
              </a:ext>
            </a:extLst>
          </p:cNvPr>
          <p:cNvSpPr>
            <a:spLocks noGrp="1"/>
          </p:cNvSpPr>
          <p:nvPr>
            <p:ph type="dt" sz="half" idx="10"/>
          </p:nvPr>
        </p:nvSpPr>
        <p:spPr/>
        <p:txBody>
          <a:bodyPr/>
          <a:lstStyle/>
          <a:p>
            <a:fld id="{C20DE0DF-BE6B-D248-92A9-54242D212695}" type="datetime1">
              <a:rPr lang="nb-NO" smtClean="0"/>
              <a:t>18.11.2025</a:t>
            </a:fld>
            <a:endParaRPr lang="nb-NO"/>
          </a:p>
        </p:txBody>
      </p:sp>
      <p:sp>
        <p:nvSpPr>
          <p:cNvPr id="5" name="Plassholder for lysbildenummer 4">
            <a:extLst>
              <a:ext uri="{FF2B5EF4-FFF2-40B4-BE49-F238E27FC236}">
                <a16:creationId xmlns:a16="http://schemas.microsoft.com/office/drawing/2014/main" id="{F554E63E-B8FE-BD66-C23D-E6E0864ADCFC}"/>
              </a:ext>
            </a:extLst>
          </p:cNvPr>
          <p:cNvSpPr>
            <a:spLocks noGrp="1"/>
          </p:cNvSpPr>
          <p:nvPr>
            <p:ph type="sldNum" sz="quarter" idx="12"/>
          </p:nvPr>
        </p:nvSpPr>
        <p:spPr/>
        <p:txBody>
          <a:bodyPr/>
          <a:lstStyle/>
          <a:p>
            <a:fld id="{8ACEFDFC-287E-0A4D-81A7-6CC8C070690D}" type="slidenum">
              <a:rPr lang="nb-NO" smtClean="0"/>
              <a:t>9</a:t>
            </a:fld>
            <a:endParaRPr lang="nb-NO"/>
          </a:p>
        </p:txBody>
      </p:sp>
    </p:spTree>
    <p:extLst>
      <p:ext uri="{BB962C8B-B14F-4D97-AF65-F5344CB8AC3E}">
        <p14:creationId xmlns:p14="http://schemas.microsoft.com/office/powerpoint/2010/main" val="4058921192"/>
      </p:ext>
    </p:extLst>
  </p:cSld>
  <p:clrMapOvr>
    <a:masterClrMapping/>
  </p:clrMapOvr>
</p:sld>
</file>

<file path=ppt/theme/theme1.xml><?xml version="1.0" encoding="utf-8"?>
<a:theme xmlns:a="http://schemas.openxmlformats.org/drawingml/2006/main" name="1_Oslo NY farge og bilde">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Oslo Sans Office">
      <a:majorFont>
        <a:latin typeface="Oslo Sans Office"/>
        <a:ea typeface=""/>
        <a:cs typeface=""/>
      </a:majorFont>
      <a:minorFont>
        <a:latin typeface="Oslo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slopresentasjon 2023" id="{86DFC731-2293-E844-991B-240730ABA2BF}" vid="{66A3A0DF-7437-2446-86DD-98771F8BD5F4}"/>
    </a:ext>
  </a:extLst>
</a:theme>
</file>

<file path=ppt/theme/theme2.xml><?xml version="1.0" encoding="utf-8"?>
<a:theme xmlns:a="http://schemas.openxmlformats.org/drawingml/2006/main" name="2_Oslo NY bilde">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Oslo Sans Office">
      <a:majorFont>
        <a:latin typeface="Oslo Sans Office"/>
        <a:ea typeface=""/>
        <a:cs typeface=""/>
      </a:majorFont>
      <a:minorFont>
        <a:latin typeface="Oslo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slopresentasjon 2023" id="{86DFC731-2293-E844-991B-240730ABA2BF}" vid="{843A2711-0E33-1A49-BF06-ED37FDAA7ECF}"/>
    </a:ext>
  </a:extLst>
</a:theme>
</file>

<file path=ppt/theme/theme3.xml><?xml version="1.0" encoding="utf-8"?>
<a:theme xmlns:a="http://schemas.openxmlformats.org/drawingml/2006/main" name="Originaloppsett">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Oslo Sans Office">
      <a:majorFont>
        <a:latin typeface="Oslo Sans Office"/>
        <a:ea typeface=""/>
        <a:cs typeface=""/>
      </a:majorFont>
      <a:minorFont>
        <a:latin typeface="Oslo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slopresentasjon 2023" id="{86DFC731-2293-E844-991B-240730ABA2BF}" vid="{6FEA5A4E-9195-2F41-B9E5-387ABD098B13}"/>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BE130729ABD27448F64CD59533F70A0" ma:contentTypeVersion="7" ma:contentTypeDescription="Opprett et nytt dokument." ma:contentTypeScope="" ma:versionID="fdb8e8f6efe7c24c569de081485382c1">
  <xsd:schema xmlns:xsd="http://www.w3.org/2001/XMLSchema" xmlns:xs="http://www.w3.org/2001/XMLSchema" xmlns:p="http://schemas.microsoft.com/office/2006/metadata/properties" xmlns:ns2="f2585f0c-c1fb-4309-9bfd-cf08604c1cc1" targetNamespace="http://schemas.microsoft.com/office/2006/metadata/properties" ma:root="true" ma:fieldsID="55c995da39185d414ffd8a513cbe50da" ns2:_="">
    <xsd:import namespace="f2585f0c-c1fb-4309-9bfd-cf08604c1cc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585f0c-c1fb-4309-9bfd-cf08604c1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E569C1-677D-4FC1-AAC5-3923EF6B6F74}">
  <ds:schemaRefs>
    <ds:schemaRef ds:uri="http://www.w3.org/XML/1998/namespace"/>
    <ds:schemaRef ds:uri="http://schemas.openxmlformats.org/package/2006/metadata/core-properties"/>
    <ds:schemaRef ds:uri="http://schemas.microsoft.com/office/2006/documentManagement/types"/>
    <ds:schemaRef ds:uri="f2585f0c-c1fb-4309-9bfd-cf08604c1cc1"/>
    <ds:schemaRef ds:uri="http://schemas.microsoft.com/office/infopath/2007/PartnerControls"/>
    <ds:schemaRef ds:uri="http://purl.org/dc/elements/1.1/"/>
    <ds:schemaRef ds:uri="http://purl.org/dc/dcmityp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D73FCD6-360C-4FFC-8F07-4F72B25FE125}">
  <ds:schemaRefs>
    <ds:schemaRef ds:uri="http://schemas.microsoft.com/sharepoint/v3/contenttype/forms"/>
  </ds:schemaRefs>
</ds:datastoreItem>
</file>

<file path=customXml/itemProps3.xml><?xml version="1.0" encoding="utf-8"?>
<ds:datastoreItem xmlns:ds="http://schemas.openxmlformats.org/officeDocument/2006/customXml" ds:itemID="{AB60BA30-FEB4-41F8-91DA-2A330D178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585f0c-c1fb-4309-9bfd-cf08604c1c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5a66368-d49e-4bf5-af9a-6ccbf48e6655}" enabled="0" method="" siteId="{a5a66368-d49e-4bf5-af9a-6ccbf48e6655}" removed="1"/>
</clbl:labelList>
</file>

<file path=docProps/app.xml><?xml version="1.0" encoding="utf-8"?>
<Properties xmlns="http://schemas.openxmlformats.org/officeDocument/2006/extended-properties" xmlns:vt="http://schemas.openxmlformats.org/officeDocument/2006/docPropsVTypes">
  <Template/>
  <TotalTime>2</TotalTime>
  <Words>1407</Words>
  <Application>Microsoft Office PowerPoint</Application>
  <PresentationFormat>Widescreen</PresentationFormat>
  <Paragraphs>180</Paragraphs>
  <Slides>16</Slides>
  <Notes>16</Notes>
  <HiddenSlides>0</HiddenSlides>
  <MMClips>0</MMClips>
  <ScaleCrop>false</ScaleCrop>
  <HeadingPairs>
    <vt:vector size="6" baseType="variant">
      <vt:variant>
        <vt:lpstr>Brukte skrifter</vt:lpstr>
      </vt:variant>
      <vt:variant>
        <vt:i4>4</vt:i4>
      </vt:variant>
      <vt:variant>
        <vt:lpstr>Tema</vt:lpstr>
      </vt:variant>
      <vt:variant>
        <vt:i4>3</vt:i4>
      </vt:variant>
      <vt:variant>
        <vt:lpstr>Lysbildetitler</vt:lpstr>
      </vt:variant>
      <vt:variant>
        <vt:i4>16</vt:i4>
      </vt:variant>
    </vt:vector>
  </HeadingPairs>
  <TitlesOfParts>
    <vt:vector size="23" baseType="lpstr">
      <vt:lpstr>Oslo Sans Office</vt:lpstr>
      <vt:lpstr>Wingdings</vt:lpstr>
      <vt:lpstr>Arial</vt:lpstr>
      <vt:lpstr>Oslo Sans Office regular</vt:lpstr>
      <vt:lpstr>1_Oslo NY farge og bilde</vt:lpstr>
      <vt:lpstr>2_Oslo NY bilde</vt:lpstr>
      <vt:lpstr>Originaloppsett</vt:lpstr>
      <vt:lpstr>Digitale begrepsbøker</vt:lpstr>
      <vt:lpstr>PowerPoint-presentasjon</vt:lpstr>
      <vt:lpstr>PowerPoint-presentasjon</vt:lpstr>
      <vt:lpstr>Film: Digitale begrepsbøker </vt:lpstr>
      <vt:lpstr>Når elevene skal utvikle sin begrepsforståelse er  anbefalt å jobbe med:</vt:lpstr>
      <vt:lpstr>Nå skal vi øve på å bygge en digital begrepsbok!</vt:lpstr>
      <vt:lpstr>Drøft med teamet ditt</vt:lpstr>
      <vt:lpstr>Det finnes flere verktøy for å lage begrepsbøker:  </vt:lpstr>
      <vt:lpstr>PowerPoint-presentasjon</vt:lpstr>
      <vt:lpstr>Jobb med ordets INNHOLD i den digitale begrepsboken</vt:lpstr>
      <vt:lpstr>Lag en plan for hvordan elevene skal jobbe med ordets FORM. </vt:lpstr>
      <vt:lpstr>Lag en plan for hvordan elevene skal jobbe med BRUK av ordet i den digitale begrepsboken. </vt:lpstr>
      <vt:lpstr>Eksempel på en forklaringsramme for opptaket:</vt:lpstr>
      <vt:lpstr>PowerPoint-presentasjon</vt:lpstr>
      <vt:lpstr>Kjenner du igjen det du har lært om i denne økten i anbefalingen om digitale begrepsbøker og tankekart?</vt:lpstr>
      <vt:lpstr>Utprøving og erfaringsdeling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Bård Jemtland</dc:creator>
  <cp:lastModifiedBy>Tone Helene Melkeraaen Tjørve</cp:lastModifiedBy>
  <cp:revision>7</cp:revision>
  <cp:lastPrinted>2019-03-22T09:42:42Z</cp:lastPrinted>
  <dcterms:created xsi:type="dcterms:W3CDTF">2023-04-28T11:36:22Z</dcterms:created>
  <dcterms:modified xsi:type="dcterms:W3CDTF">2025-11-18T11:18:11Z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a2396b7-5846-48ff-8468-5f49f8ad722a_Enabled">
    <vt:lpwstr>true</vt:lpwstr>
  </property>
  <property fmtid="{D5CDD505-2E9C-101B-9397-08002B2CF9AE}" pid="3" name="MSIP_Label_7a2396b7-5846-48ff-8468-5f49f8ad722a_SetDate">
    <vt:lpwstr>2023-04-28T09:38:17Z</vt:lpwstr>
  </property>
  <property fmtid="{D5CDD505-2E9C-101B-9397-08002B2CF9AE}" pid="4" name="MSIP_Label_7a2396b7-5846-48ff-8468-5f49f8ad722a_Method">
    <vt:lpwstr>Standard</vt:lpwstr>
  </property>
  <property fmtid="{D5CDD505-2E9C-101B-9397-08002B2CF9AE}" pid="5" name="MSIP_Label_7a2396b7-5846-48ff-8468-5f49f8ad722a_Name">
    <vt:lpwstr>Lav</vt:lpwstr>
  </property>
  <property fmtid="{D5CDD505-2E9C-101B-9397-08002B2CF9AE}" pid="6" name="MSIP_Label_7a2396b7-5846-48ff-8468-5f49f8ad722a_SiteId">
    <vt:lpwstr>e6795081-6391-442e-9ab4-5e9ef74f18ea</vt:lpwstr>
  </property>
  <property fmtid="{D5CDD505-2E9C-101B-9397-08002B2CF9AE}" pid="7" name="MSIP_Label_7a2396b7-5846-48ff-8468-5f49f8ad722a_ActionId">
    <vt:lpwstr>33bf27c2-e4ef-4762-b24b-677dfde79e6e</vt:lpwstr>
  </property>
  <property fmtid="{D5CDD505-2E9C-101B-9397-08002B2CF9AE}" pid="8" name="MSIP_Label_7a2396b7-5846-48ff-8468-5f49f8ad722a_ContentBits">
    <vt:lpwstr>0</vt:lpwstr>
  </property>
  <property fmtid="{D5CDD505-2E9C-101B-9397-08002B2CF9AE}" pid="9" name="ContentTypeId">
    <vt:lpwstr>0x010100DBE130729ABD27448F64CD59533F70A0</vt:lpwstr>
  </property>
  <property fmtid="{D5CDD505-2E9C-101B-9397-08002B2CF9AE}" pid="10" name="MediaServiceImageTags">
    <vt:lpwstr/>
  </property>
</Properties>
</file>